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73147-6718-4FD6-8A69-CE038B751058}" type="datetimeFigureOut">
              <a:rPr lang="nl-NL" smtClean="0"/>
              <a:t>15-11-2013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30C3B-FAA4-4584-844C-F84E82625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6203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73147-6718-4FD6-8A69-CE038B751058}" type="datetimeFigureOut">
              <a:rPr lang="nl-NL" smtClean="0"/>
              <a:t>15-11-2013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30C3B-FAA4-4584-844C-F84E82625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691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73147-6718-4FD6-8A69-CE038B751058}" type="datetimeFigureOut">
              <a:rPr lang="nl-NL" smtClean="0"/>
              <a:t>15-11-2013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30C3B-FAA4-4584-844C-F84E82625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2673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73147-6718-4FD6-8A69-CE038B751058}" type="datetimeFigureOut">
              <a:rPr lang="nl-NL" smtClean="0"/>
              <a:t>15-11-2013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30C3B-FAA4-4584-844C-F84E82625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2376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73147-6718-4FD6-8A69-CE038B751058}" type="datetimeFigureOut">
              <a:rPr lang="nl-NL" smtClean="0"/>
              <a:t>15-11-2013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30C3B-FAA4-4584-844C-F84E82625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5585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73147-6718-4FD6-8A69-CE038B751058}" type="datetimeFigureOut">
              <a:rPr lang="nl-NL" smtClean="0"/>
              <a:t>15-11-2013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30C3B-FAA4-4584-844C-F84E82625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5063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73147-6718-4FD6-8A69-CE038B751058}" type="datetimeFigureOut">
              <a:rPr lang="nl-NL" smtClean="0"/>
              <a:t>15-11-2013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30C3B-FAA4-4584-844C-F84E82625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7851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73147-6718-4FD6-8A69-CE038B751058}" type="datetimeFigureOut">
              <a:rPr lang="nl-NL" smtClean="0"/>
              <a:t>15-11-2013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30C3B-FAA4-4584-844C-F84E82625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3645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73147-6718-4FD6-8A69-CE038B751058}" type="datetimeFigureOut">
              <a:rPr lang="nl-NL" smtClean="0"/>
              <a:t>15-11-2013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30C3B-FAA4-4584-844C-F84E82625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2576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73147-6718-4FD6-8A69-CE038B751058}" type="datetimeFigureOut">
              <a:rPr lang="nl-NL" smtClean="0"/>
              <a:t>15-11-2013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30C3B-FAA4-4584-844C-F84E82625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309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73147-6718-4FD6-8A69-CE038B751058}" type="datetimeFigureOut">
              <a:rPr lang="nl-NL" smtClean="0"/>
              <a:t>15-11-2013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30C3B-FAA4-4584-844C-F84E82625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2886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73147-6718-4FD6-8A69-CE038B751058}" type="datetimeFigureOut">
              <a:rPr lang="nl-NL" smtClean="0"/>
              <a:t>15-11-2013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30C3B-FAA4-4584-844C-F84E82625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0588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Voorbeelden gemeente Hardenberg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357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4824"/>
            <a:ext cx="9248162" cy="1584176"/>
          </a:xfrm>
        </p:spPr>
      </p:pic>
    </p:spTree>
    <p:extLst>
      <p:ext uri="{BB962C8B-B14F-4D97-AF65-F5344CB8AC3E}">
        <p14:creationId xmlns:p14="http://schemas.microsoft.com/office/powerpoint/2010/main" val="208589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9175399" cy="4968552"/>
          </a:xfrm>
        </p:spPr>
      </p:pic>
    </p:spTree>
    <p:extLst>
      <p:ext uri="{BB962C8B-B14F-4D97-AF65-F5344CB8AC3E}">
        <p14:creationId xmlns:p14="http://schemas.microsoft.com/office/powerpoint/2010/main" val="151517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</Words>
  <Application>Microsoft Office PowerPoint</Application>
  <PresentationFormat>Diavoorstelling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Kantoorthema</vt:lpstr>
      <vt:lpstr>Bestek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Bestek</dc:title>
  <dc:creator>johan</dc:creator>
  <cp:lastModifiedBy>johan</cp:lastModifiedBy>
  <cp:revision>1</cp:revision>
  <dcterms:created xsi:type="dcterms:W3CDTF">2013-11-15T16:54:19Z</dcterms:created>
  <dcterms:modified xsi:type="dcterms:W3CDTF">2013-11-15T16:58:24Z</dcterms:modified>
</cp:coreProperties>
</file>