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84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5" r:id="rId10"/>
    <p:sldId id="266" r:id="rId11"/>
    <p:sldId id="267" r:id="rId12"/>
    <p:sldId id="268" r:id="rId13"/>
    <p:sldId id="274" r:id="rId14"/>
    <p:sldId id="269" r:id="rId15"/>
    <p:sldId id="270" r:id="rId16"/>
    <p:sldId id="273" r:id="rId17"/>
    <p:sldId id="271" r:id="rId18"/>
    <p:sldId id="272" r:id="rId19"/>
    <p:sldId id="275" r:id="rId20"/>
    <p:sldId id="276" r:id="rId21"/>
    <p:sldId id="277" r:id="rId22"/>
    <p:sldId id="278" r:id="rId2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61" autoAdjust="0"/>
    <p:restoredTop sz="94660"/>
  </p:normalViewPr>
  <p:slideViewPr>
    <p:cSldViewPr snapToGrid="0">
      <p:cViewPr varScale="1">
        <p:scale>
          <a:sx n="90" d="100"/>
          <a:sy n="90" d="100"/>
        </p:scale>
        <p:origin x="-168" y="-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1292840" y="0"/>
            <a:ext cx="914400" cy="6858000"/>
          </a:xfrm>
          <a:prstGeom prst="rect">
            <a:avLst/>
          </a:prstGeom>
          <a:solidFill>
            <a:srgbClr val="3030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61872" y="758952"/>
            <a:ext cx="9418320" cy="4041648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7200" baseline="0">
                <a:solidFill>
                  <a:schemeClr val="tx1"/>
                </a:solidFill>
              </a:defRPr>
            </a:lvl1pPr>
          </a:lstStyle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61872" y="4800600"/>
            <a:ext cx="9418320" cy="1691640"/>
          </a:xfrm>
        </p:spPr>
        <p:txBody>
          <a:bodyPr>
            <a:normAutofit/>
          </a:bodyPr>
          <a:lstStyle>
            <a:lvl1pPr marL="0" indent="0" algn="l">
              <a:buNone/>
              <a:defRPr sz="2200" baseline="0">
                <a:solidFill>
                  <a:schemeClr val="tx1">
                    <a:lumMod val="65000"/>
                  </a:schemeClr>
                </a:solidFill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nl-NL" smtClean="0"/>
              <a:t>Klik om de ondertitelstijl van het model te bewerken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50000"/>
                  </a:schemeClr>
                </a:solidFill>
              </a:defRPr>
            </a:lvl1pPr>
          </a:lstStyle>
          <a:p>
            <a:fld id="{ACF1A1B0-862D-4909-A7DB-D8ADA062DFCA}" type="datetimeFigureOut">
              <a:rPr lang="en-US" dirty="0"/>
              <a:t>11/20/2016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6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 vert="horz" lIns="45720" tIns="45720" rIns="45720" bIns="45720" rtlCol="0" anchor="ctr">
            <a:normAutofit/>
          </a:bodyPr>
          <a:lstStyle>
            <a:lvl1pPr>
              <a:defRPr lang="en-US"/>
            </a:lvl1pPr>
          </a:lstStyle>
          <a:p>
            <a:fld id="{4FAB73BC-B049-4115-A692-8D63A059BFB8}" type="slidenum">
              <a:rPr lang="en-US" dirty="0"/>
              <a:pPr/>
              <a:t>‹nr.›</a:t>
            </a:fld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457200" cy="6858000"/>
          </a:xfrm>
          <a:prstGeom prst="rect">
            <a:avLst/>
          </a:prstGeom>
          <a:solidFill>
            <a:srgbClr val="3030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156144-9CB7-4E3A-B87E-A382F9BE05EF}" type="datetimeFigureOut">
              <a:rPr lang="en-US" dirty="0"/>
              <a:t>11/20/2016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48700" y="381000"/>
            <a:ext cx="2476500" cy="5897562"/>
          </a:xfrm>
        </p:spPr>
        <p:txBody>
          <a:bodyPr vert="eaVert"/>
          <a:lstStyle/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62000" y="381000"/>
            <a:ext cx="7734300" cy="5897562"/>
          </a:xfrm>
        </p:spPr>
        <p:txBody>
          <a:bodyPr vert="eaVert"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43D55F-46AB-4791-9172-4FA8DD3A6A9C}" type="datetimeFigureOut">
              <a:rPr lang="en-US" dirty="0"/>
              <a:t>11/20/2016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026881-8A08-449C-8D73-E5F201F814C1}" type="datetimeFigureOut">
              <a:rPr lang="en-US" dirty="0"/>
              <a:t>11/20/2016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1292840" y="0"/>
            <a:ext cx="914400" cy="6858000"/>
          </a:xfrm>
          <a:prstGeom prst="rect">
            <a:avLst/>
          </a:prstGeom>
          <a:solidFill>
            <a:srgbClr val="3030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61872" y="758952"/>
            <a:ext cx="9418320" cy="4041648"/>
          </a:xfrm>
        </p:spPr>
        <p:txBody>
          <a:bodyPr anchor="b">
            <a:normAutofit/>
          </a:bodyPr>
          <a:lstStyle>
            <a:lvl1pPr>
              <a:lnSpc>
                <a:spcPct val="85000"/>
              </a:lnSpc>
              <a:defRPr sz="7200" b="0"/>
            </a:lvl1pPr>
          </a:lstStyle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61872" y="4800600"/>
            <a:ext cx="9418320" cy="1691640"/>
          </a:xfrm>
        </p:spPr>
        <p:txBody>
          <a:bodyPr anchor="t">
            <a:normAutofit/>
          </a:bodyPr>
          <a:lstStyle>
            <a:lvl1pPr marL="0" indent="0">
              <a:buNone/>
              <a:defRPr sz="2200">
                <a:solidFill>
                  <a:schemeClr val="tx1">
                    <a:lumMod val="6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EB5A5E-0C07-4E93-A112-D37B4D166B30}" type="datetimeFigureOut">
              <a:rPr lang="en-US" dirty="0"/>
              <a:t>11/20/2016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‹nr.›</a:t>
            </a:fld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457200" cy="6858000"/>
          </a:xfrm>
          <a:prstGeom prst="rect">
            <a:avLst/>
          </a:prstGeom>
          <a:solidFill>
            <a:srgbClr val="3030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61872" y="1828800"/>
            <a:ext cx="4480560" cy="4351337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26480" y="1828800"/>
            <a:ext cx="4480560" cy="4351337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1F71C5-DC57-4358-A1EA-30C08AF6E3C5}" type="datetimeFigureOut">
              <a:rPr lang="en-US" dirty="0"/>
              <a:t>11/20/2016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61872" y="1717879"/>
            <a:ext cx="4480560" cy="731520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2000" b="0">
                <a:solidFill>
                  <a:schemeClr val="tx1">
                    <a:lumMod val="6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61872" y="2507550"/>
            <a:ext cx="4480560" cy="366465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6126480" y="1717879"/>
            <a:ext cx="4480560" cy="731520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FontTx/>
              <a:buNone/>
              <a:defRPr lang="en-US" sz="2000" b="0" kern="1200" spc="10" baseline="0" dirty="0">
                <a:solidFill>
                  <a:schemeClr val="tx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26480" y="2507550"/>
            <a:ext cx="4480560" cy="366465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571DBA-DE60-4731-B773-47AAA185C143}" type="datetimeFigureOut">
              <a:rPr lang="en-US" dirty="0"/>
              <a:t>11/20/2016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70639-886C-4FCF-9EAB-ABB5DA3F3F4A}" type="datetimeFigureOut">
              <a:rPr lang="en-US" dirty="0"/>
              <a:t>11/20/2016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C4A628-C83B-4C66-83F4-1711CE3738FD}" type="datetimeFigureOut">
              <a:rPr lang="en-US" dirty="0"/>
              <a:t>11/20/2016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1248" y="457200"/>
            <a:ext cx="3200400" cy="1600197"/>
          </a:xfrm>
        </p:spPr>
        <p:txBody>
          <a:bodyPr anchor="b">
            <a:normAutofit/>
          </a:bodyPr>
          <a:lstStyle>
            <a:lvl1pPr>
              <a:defRPr sz="3200" b="0" baseline="0"/>
            </a:lvl1pPr>
          </a:lstStyle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04267" y="685800"/>
            <a:ext cx="6079066" cy="548640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1248" y="2099734"/>
            <a:ext cx="3200400" cy="3810001"/>
          </a:xfrm>
        </p:spPr>
        <p:txBody>
          <a:bodyPr>
            <a:normAutofit/>
          </a:bodyPr>
          <a:lstStyle>
            <a:lvl1pPr marL="0" indent="0">
              <a:lnSpc>
                <a:spcPct val="114000"/>
              </a:lnSpc>
              <a:spcBef>
                <a:spcPts val="800"/>
              </a:spcBef>
              <a:buNone/>
              <a:defRPr sz="13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8C1D73-9400-43CA-A37F-F9B7D00DE14C}" type="datetimeFigureOut">
              <a:rPr lang="en-US" dirty="0"/>
              <a:t>11/20/2016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257800"/>
            <a:ext cx="9982200" cy="914400"/>
          </a:xfrm>
        </p:spPr>
        <p:txBody>
          <a:bodyPr anchor="b">
            <a:normAutofit/>
          </a:bodyPr>
          <a:lstStyle>
            <a:lvl1pPr>
              <a:defRPr sz="2800" b="0">
                <a:solidFill>
                  <a:schemeClr val="tx1"/>
                </a:solidFill>
              </a:defRPr>
            </a:lvl1pPr>
          </a:lstStyle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0"/>
            <a:ext cx="11292840" cy="5128923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nl-NL" smtClean="0"/>
              <a:t>Klik op het pictogram als u een afbeelding wilt toevoegen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6108589"/>
            <a:ext cx="9982200" cy="597011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800"/>
              </a:spcBef>
              <a:buNone/>
              <a:defRPr sz="1300">
                <a:solidFill>
                  <a:schemeClr val="tx1">
                    <a:lumMod val="7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8B7711-B905-4633-B4D7-6F3A49A2E7D9}" type="datetimeFigureOut">
              <a:rPr lang="en-US" dirty="0"/>
              <a:t>11/20/2016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1292840" y="0"/>
            <a:ext cx="914400" cy="6858000"/>
          </a:xfrm>
          <a:prstGeom prst="rect">
            <a:avLst/>
          </a:prstGeom>
          <a:solidFill>
            <a:srgbClr val="3030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61872" y="365760"/>
            <a:ext cx="9692640" cy="132556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61872" y="1828800"/>
            <a:ext cx="8595360" cy="43513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10797542" y="998537"/>
            <a:ext cx="1904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 b="0">
                <a:solidFill>
                  <a:schemeClr val="tx1">
                    <a:lumMod val="50000"/>
                  </a:schemeClr>
                </a:solidFill>
              </a:defRPr>
            </a:lvl1pPr>
          </a:lstStyle>
          <a:p>
            <a:fld id="{89C235CF-BDA2-4E7E-8BBD-350479985E74}" type="datetimeFigureOut">
              <a:rPr lang="en-US" dirty="0"/>
              <a:pPr/>
              <a:t>11/20/2016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9959341" y="4046537"/>
            <a:ext cx="358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rgbClr val="969696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292840" y="6172200"/>
            <a:ext cx="914400" cy="593725"/>
          </a:xfrm>
          <a:prstGeom prst="rect">
            <a:avLst/>
          </a:prstGeom>
        </p:spPr>
        <p:txBody>
          <a:bodyPr vert="horz" lIns="45720" tIns="45720" rIns="45720" bIns="45720" rtlCol="0" anchor="ctr">
            <a:normAutofit/>
          </a:bodyPr>
          <a:lstStyle>
            <a:lvl1pPr algn="ctr">
              <a:defRPr sz="3600">
                <a:solidFill>
                  <a:srgbClr val="777777"/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841" r:id="rId1"/>
    <p:sldLayoutId id="2147483842" r:id="rId2"/>
    <p:sldLayoutId id="2147483843" r:id="rId3"/>
    <p:sldLayoutId id="2147483844" r:id="rId4"/>
    <p:sldLayoutId id="2147483845" r:id="rId5"/>
    <p:sldLayoutId id="2147483852" r:id="rId6"/>
    <p:sldLayoutId id="2147483847" r:id="rId7"/>
    <p:sldLayoutId id="2147483848" r:id="rId8"/>
    <p:sldLayoutId id="2147483849" r:id="rId9"/>
    <p:sldLayoutId id="2147483850" r:id="rId10"/>
    <p:sldLayoutId id="2147483851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 spc="-5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lnSpc>
          <a:spcPct val="95000"/>
        </a:lnSpc>
        <a:spcBef>
          <a:spcPts val="1400"/>
        </a:spcBef>
        <a:spcAft>
          <a:spcPts val="200"/>
        </a:spcAft>
        <a:buClr>
          <a:schemeClr val="accent1"/>
        </a:buClr>
        <a:buSzPct val="80000"/>
        <a:buFont typeface="Arial" pitchFamily="34" charset="0"/>
        <a:buChar char="•"/>
        <a:defRPr sz="1800" kern="1200" spc="1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591312" y="2816352"/>
            <a:ext cx="9418320" cy="4041648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nl-NL" sz="3600" spc="600" dirty="0" smtClean="0">
                <a:latin typeface="Gill Sans MT Condensed" panose="020B0506020104020203" pitchFamily="34" charset="0"/>
              </a:rPr>
              <a:t>Vintage</a:t>
            </a:r>
            <a:br>
              <a:rPr lang="nl-NL" sz="3600" spc="600" dirty="0" smtClean="0">
                <a:latin typeface="Gill Sans MT Condensed" panose="020B0506020104020203" pitchFamily="34" charset="0"/>
              </a:rPr>
            </a:br>
            <a:r>
              <a:rPr lang="nl-NL" sz="3600" spc="600" dirty="0" smtClean="0">
                <a:latin typeface="Gill Sans MT Condensed" panose="020B0506020104020203" pitchFamily="34" charset="0"/>
              </a:rPr>
              <a:t>multicultureel</a:t>
            </a:r>
            <a:br>
              <a:rPr lang="nl-NL" sz="3600" spc="600" dirty="0" smtClean="0">
                <a:latin typeface="Gill Sans MT Condensed" panose="020B0506020104020203" pitchFamily="34" charset="0"/>
              </a:rPr>
            </a:br>
            <a:r>
              <a:rPr lang="nl-NL" sz="3600" spc="600" dirty="0" smtClean="0">
                <a:latin typeface="Gill Sans MT Condensed" panose="020B0506020104020203" pitchFamily="34" charset="0"/>
              </a:rPr>
              <a:t>Romantisch</a:t>
            </a:r>
            <a:br>
              <a:rPr lang="nl-NL" sz="3600" spc="600" dirty="0" smtClean="0">
                <a:latin typeface="Gill Sans MT Condensed" panose="020B0506020104020203" pitchFamily="34" charset="0"/>
              </a:rPr>
            </a:br>
            <a:r>
              <a:rPr lang="nl-NL" sz="3600" spc="600" dirty="0" smtClean="0">
                <a:latin typeface="Gill Sans MT Condensed" panose="020B0506020104020203" pitchFamily="34" charset="0"/>
              </a:rPr>
              <a:t>Natuurlijk</a:t>
            </a:r>
            <a:br>
              <a:rPr lang="nl-NL" sz="3600" spc="600" dirty="0" smtClean="0">
                <a:latin typeface="Gill Sans MT Condensed" panose="020B0506020104020203" pitchFamily="34" charset="0"/>
              </a:rPr>
            </a:br>
            <a:r>
              <a:rPr lang="nl-NL" sz="3600" spc="600" dirty="0" smtClean="0">
                <a:latin typeface="Gill Sans MT Condensed" panose="020B0506020104020203" pitchFamily="34" charset="0"/>
              </a:rPr>
              <a:t>Trendy</a:t>
            </a:r>
            <a:br>
              <a:rPr lang="nl-NL" sz="3600" spc="600" dirty="0" smtClean="0">
                <a:latin typeface="Gill Sans MT Condensed" panose="020B0506020104020203" pitchFamily="34" charset="0"/>
              </a:rPr>
            </a:br>
            <a:r>
              <a:rPr lang="nl-NL" sz="3600" spc="600" dirty="0" smtClean="0">
                <a:latin typeface="Gill Sans MT Condensed" panose="020B0506020104020203" pitchFamily="34" charset="0"/>
              </a:rPr>
              <a:t>Modern</a:t>
            </a:r>
            <a:br>
              <a:rPr lang="nl-NL" sz="3600" spc="600" dirty="0" smtClean="0">
                <a:latin typeface="Gill Sans MT Condensed" panose="020B0506020104020203" pitchFamily="34" charset="0"/>
              </a:rPr>
            </a:br>
            <a:r>
              <a:rPr lang="nl-NL" sz="3600" spc="600" dirty="0" smtClean="0">
                <a:latin typeface="Gill Sans MT Condensed" panose="020B0506020104020203" pitchFamily="34" charset="0"/>
              </a:rPr>
              <a:t>Industrieel</a:t>
            </a:r>
            <a:br>
              <a:rPr lang="nl-NL" sz="3600" spc="600" dirty="0" smtClean="0">
                <a:latin typeface="Gill Sans MT Condensed" panose="020B0506020104020203" pitchFamily="34" charset="0"/>
              </a:rPr>
            </a:br>
            <a:r>
              <a:rPr lang="nl-NL" sz="3600" spc="600" dirty="0" smtClean="0">
                <a:latin typeface="Gill Sans MT Condensed" panose="020B0506020104020203" pitchFamily="34" charset="0"/>
              </a:rPr>
              <a:t>Klassiek</a:t>
            </a:r>
            <a:endParaRPr lang="nl-NL" sz="3600" spc="600" dirty="0">
              <a:latin typeface="Gill Sans MT Condensed" panose="020B0506020104020203" pitchFamily="34" charset="0"/>
            </a:endParaRPr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6847840" y="66040"/>
            <a:ext cx="5965952" cy="1691640"/>
          </a:xfrm>
        </p:spPr>
        <p:txBody>
          <a:bodyPr/>
          <a:lstStyle/>
          <a:p>
            <a:endParaRPr lang="nl-NL" dirty="0" smtClean="0"/>
          </a:p>
          <a:p>
            <a:r>
              <a:rPr lang="nl-NL" sz="6000" spc="660" dirty="0" smtClean="0">
                <a:latin typeface="Gill Sans MT Condensed" panose="020B0506020104020203" pitchFamily="34" charset="0"/>
              </a:rPr>
              <a:t>DOELGROEPEN</a:t>
            </a:r>
            <a:endParaRPr lang="nl-NL" sz="6000" spc="660" dirty="0">
              <a:latin typeface="Gill Sans MT Condensed" panose="020B05060201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5495665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Tijdelijke aanduiding voor inhoud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5178" y="894080"/>
            <a:ext cx="8967355" cy="5733098"/>
          </a:xfrm>
        </p:spPr>
      </p:pic>
    </p:spTree>
    <p:extLst>
      <p:ext uri="{BB962C8B-B14F-4D97-AF65-F5344CB8AC3E}">
        <p14:creationId xmlns:p14="http://schemas.microsoft.com/office/powerpoint/2010/main" val="222425039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93314" y="124278"/>
            <a:ext cx="7583806" cy="64390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769315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kstvak 3"/>
          <p:cNvSpPr txBox="1"/>
          <p:nvPr/>
        </p:nvSpPr>
        <p:spPr>
          <a:xfrm>
            <a:off x="9936480" y="6334780"/>
            <a:ext cx="25603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800" spc="600" dirty="0" smtClean="0">
                <a:latin typeface="Gill Sans MT Condensed" panose="020B0506020104020203" pitchFamily="34" charset="0"/>
              </a:rPr>
              <a:t>KLASSIEK</a:t>
            </a:r>
            <a:endParaRPr lang="nl-NL" sz="2800" spc="600" dirty="0">
              <a:latin typeface="Gill Sans MT Condensed" panose="020B0506020104020203" pitchFamily="34" charset="0"/>
            </a:endParaRPr>
          </a:p>
        </p:txBody>
      </p:sp>
      <p:pic>
        <p:nvPicPr>
          <p:cNvPr id="5" name="Afbeelding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2365" y="0"/>
            <a:ext cx="887767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777184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5150" y="6218"/>
            <a:ext cx="5043170" cy="66771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672876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Afbeelding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0990" y="-113551"/>
            <a:ext cx="5226050" cy="69715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717245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kstvak 3"/>
          <p:cNvSpPr txBox="1"/>
          <p:nvPr/>
        </p:nvSpPr>
        <p:spPr>
          <a:xfrm>
            <a:off x="9936480" y="6334780"/>
            <a:ext cx="25603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800" spc="600" dirty="0" smtClean="0">
                <a:latin typeface="Gill Sans MT Condensed" panose="020B0506020104020203" pitchFamily="34" charset="0"/>
              </a:rPr>
              <a:t>MODERN</a:t>
            </a:r>
            <a:endParaRPr lang="nl-NL" sz="2800" spc="600" dirty="0">
              <a:latin typeface="Gill Sans MT Condensed" panose="020B0506020104020203" pitchFamily="34" charset="0"/>
            </a:endParaRPr>
          </a:p>
        </p:txBody>
      </p:sp>
      <p:pic>
        <p:nvPicPr>
          <p:cNvPr id="5" name="Afbeelding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1280" y="375648"/>
            <a:ext cx="9011920" cy="59591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55726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0075" y="934719"/>
            <a:ext cx="9924231" cy="5589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720208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kstvak 3"/>
          <p:cNvSpPr txBox="1"/>
          <p:nvPr/>
        </p:nvSpPr>
        <p:spPr>
          <a:xfrm>
            <a:off x="9286240" y="6334780"/>
            <a:ext cx="32105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800" spc="600" dirty="0" smtClean="0">
                <a:latin typeface="Gill Sans MT Condensed" panose="020B0506020104020203" pitchFamily="34" charset="0"/>
              </a:rPr>
              <a:t>MULTICULTUREEL</a:t>
            </a:r>
            <a:endParaRPr lang="nl-NL" sz="2800" spc="600" dirty="0">
              <a:latin typeface="Gill Sans MT Condensed" panose="020B0506020104020203" pitchFamily="34" charset="0"/>
            </a:endParaRPr>
          </a:p>
        </p:txBody>
      </p:sp>
      <p:pic>
        <p:nvPicPr>
          <p:cNvPr id="5" name="Afbeelding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33995" y="0"/>
            <a:ext cx="944302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879963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3571" y="0"/>
            <a:ext cx="686485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067748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32480" y="482600"/>
            <a:ext cx="5831840" cy="5831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495549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7183" y="0"/>
            <a:ext cx="6777633" cy="6858000"/>
          </a:xfrm>
          <a:prstGeom prst="rect">
            <a:avLst/>
          </a:prstGeom>
        </p:spPr>
      </p:pic>
      <p:sp>
        <p:nvSpPr>
          <p:cNvPr id="6" name="Tekstvak 5"/>
          <p:cNvSpPr txBox="1"/>
          <p:nvPr/>
        </p:nvSpPr>
        <p:spPr>
          <a:xfrm>
            <a:off x="9936480" y="6334780"/>
            <a:ext cx="1524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800" spc="600" dirty="0" smtClean="0">
                <a:latin typeface="Gill Sans MT Condensed" panose="020B0506020104020203" pitchFamily="34" charset="0"/>
              </a:rPr>
              <a:t>TRENDY</a:t>
            </a:r>
            <a:endParaRPr lang="nl-NL" sz="2800" spc="600" dirty="0">
              <a:latin typeface="Gill Sans MT Condensed" panose="020B05060201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4024186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0080" y="464123"/>
            <a:ext cx="8351520" cy="62346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389560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Tijdelijke aanduiding voor inhoud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49088" y="0"/>
            <a:ext cx="5768191" cy="6679565"/>
          </a:xfrm>
        </p:spPr>
      </p:pic>
      <p:sp>
        <p:nvSpPr>
          <p:cNvPr id="5" name="Tekstvak 4"/>
          <p:cNvSpPr txBox="1"/>
          <p:nvPr/>
        </p:nvSpPr>
        <p:spPr>
          <a:xfrm>
            <a:off x="10586720" y="6334780"/>
            <a:ext cx="16052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800" spc="600" dirty="0" smtClean="0">
                <a:latin typeface="Gill Sans MT Condensed" panose="020B0506020104020203" pitchFamily="34" charset="0"/>
              </a:rPr>
              <a:t>VINTAGE</a:t>
            </a:r>
            <a:endParaRPr lang="nl-NL" sz="2800" spc="600" dirty="0">
              <a:latin typeface="Gill Sans MT Condensed" panose="020B05060201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0476726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4816" y="0"/>
            <a:ext cx="518236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941253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0" y="1028700"/>
            <a:ext cx="7620000" cy="480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820747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1920" y="-30480"/>
            <a:ext cx="6888480" cy="6888480"/>
          </a:xfrm>
          <a:prstGeom prst="rect">
            <a:avLst/>
          </a:prstGeom>
        </p:spPr>
      </p:pic>
      <p:sp>
        <p:nvSpPr>
          <p:cNvPr id="5" name="Tekstvak 4"/>
          <p:cNvSpPr txBox="1"/>
          <p:nvPr/>
        </p:nvSpPr>
        <p:spPr>
          <a:xfrm>
            <a:off x="9936480" y="6334780"/>
            <a:ext cx="22555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800" spc="600" dirty="0" smtClean="0">
                <a:latin typeface="Gill Sans MT Condensed" panose="020B0506020104020203" pitchFamily="34" charset="0"/>
              </a:rPr>
              <a:t>ROMANTISCH</a:t>
            </a:r>
            <a:endParaRPr lang="nl-NL" sz="2800" spc="600" dirty="0">
              <a:latin typeface="Gill Sans MT Condensed" panose="020B05060201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4409410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Tijdelijke aanduiding voor inhoud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5820" y="520362"/>
            <a:ext cx="8476532" cy="5984896"/>
          </a:xfrm>
        </p:spPr>
      </p:pic>
    </p:spTree>
    <p:extLst>
      <p:ext uri="{BB962C8B-B14F-4D97-AF65-F5344CB8AC3E}">
        <p14:creationId xmlns:p14="http://schemas.microsoft.com/office/powerpoint/2010/main" val="192939494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9167" y="0"/>
            <a:ext cx="4730433" cy="73192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307843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Tijdelijke aanduiding voor inhoud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08396" y="-40164"/>
            <a:ext cx="6898164" cy="6898164"/>
          </a:xfrm>
        </p:spPr>
      </p:pic>
      <p:sp>
        <p:nvSpPr>
          <p:cNvPr id="5" name="Tekstvak 4"/>
          <p:cNvSpPr txBox="1"/>
          <p:nvPr/>
        </p:nvSpPr>
        <p:spPr>
          <a:xfrm>
            <a:off x="9936480" y="6334780"/>
            <a:ext cx="22555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800" spc="600" dirty="0" smtClean="0">
                <a:latin typeface="Gill Sans MT Condensed" panose="020B0506020104020203" pitchFamily="34" charset="0"/>
              </a:rPr>
              <a:t>NATUURLIJK</a:t>
            </a:r>
            <a:endParaRPr lang="nl-NL" sz="2800" spc="600" dirty="0">
              <a:latin typeface="Gill Sans MT Condensed" panose="020B05060201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877462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Afbeelding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4571" y="0"/>
            <a:ext cx="514285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570289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Tijdelijke aanduiding voor inhoud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92688" y="6099"/>
            <a:ext cx="4775952" cy="6851901"/>
          </a:xfrm>
        </p:spPr>
      </p:pic>
      <p:sp>
        <p:nvSpPr>
          <p:cNvPr id="6" name="Tekstvak 5"/>
          <p:cNvSpPr txBox="1"/>
          <p:nvPr/>
        </p:nvSpPr>
        <p:spPr>
          <a:xfrm>
            <a:off x="9936480" y="6334780"/>
            <a:ext cx="25603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800" spc="600" dirty="0" smtClean="0">
                <a:latin typeface="Gill Sans MT Condensed" panose="020B0506020104020203" pitchFamily="34" charset="0"/>
              </a:rPr>
              <a:t>INDUSTRIEEL</a:t>
            </a:r>
            <a:endParaRPr lang="nl-NL" sz="2800" spc="600" dirty="0">
              <a:latin typeface="Gill Sans MT Condensed" panose="020B05060201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29660035"/>
      </p:ext>
    </p:extLst>
  </p:cSld>
  <p:clrMapOvr>
    <a:masterClrMapping/>
  </p:clrMapOvr>
</p:sld>
</file>

<file path=ppt/theme/theme1.xml><?xml version="1.0" encoding="utf-8"?>
<a:theme xmlns:a="http://schemas.openxmlformats.org/drawingml/2006/main" name="View">
  <a:themeElements>
    <a:clrScheme name="View">
      <a:dk1>
        <a:sysClr val="windowText" lastClr="000000"/>
      </a:dk1>
      <a:lt1>
        <a:sysClr val="window" lastClr="FFFFFF"/>
      </a:lt1>
      <a:dk2>
        <a:srgbClr val="564B3C"/>
      </a:dk2>
      <a:lt2>
        <a:srgbClr val="ECEDD1"/>
      </a:lt2>
      <a:accent1>
        <a:srgbClr val="93A299"/>
      </a:accent1>
      <a:accent2>
        <a:srgbClr val="CB4B30"/>
      </a:accent2>
      <a:accent3>
        <a:srgbClr val="B5AE53"/>
      </a:accent3>
      <a:accent4>
        <a:srgbClr val="6F6A7A"/>
      </a:accent4>
      <a:accent5>
        <a:srgbClr val="E8B54D"/>
      </a:accent5>
      <a:accent6>
        <a:srgbClr val="8A7952"/>
      </a:accent6>
      <a:hlink>
        <a:srgbClr val="9F9F0B"/>
      </a:hlink>
      <a:folHlink>
        <a:srgbClr val="B2B2B2"/>
      </a:folHlink>
    </a:clrScheme>
    <a:fontScheme name="View">
      <a:majorFont>
        <a:latin typeface="Century Schoolbook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Schoolbook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View">
      <a:fillStyleLst>
        <a:solidFill>
          <a:schemeClr val="phClr"/>
        </a:solidFill>
        <a:solidFill>
          <a:schemeClr val="phClr">
            <a:tint val="60000"/>
            <a:satMod val="120000"/>
          </a:schemeClr>
        </a:solidFill>
        <a:solidFill>
          <a:schemeClr val="phClr">
            <a:shade val="75000"/>
            <a:satMod val="13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3970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95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5240" dir="5400000" algn="tl" rotWithShape="0">
              <a:srgbClr val="000000">
                <a:alpha val="7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contourW="9525" prstMaterial="flat">
            <a:bevelT w="0" h="0" prst="coolSlant"/>
            <a:contourClr>
              <a:schemeClr val="phClr">
                <a:shade val="35000"/>
                <a:satMod val="130000"/>
              </a:schemeClr>
            </a:contourClr>
          </a:sp3d>
        </a:effectStyle>
        <a:effectStyle>
          <a:effectLst>
            <a:outerShdw blurRad="76200" dist="25400" dir="5400000" algn="tl" rotWithShape="0">
              <a:srgbClr val="000000">
                <a:alpha val="5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contourW="19050" prstMaterial="flat">
            <a:bevelT w="0" h="0" prst="coolSlant"/>
            <a:contourClr>
              <a:schemeClr val="phClr">
                <a:shade val="35000"/>
                <a:satMod val="14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4000"/>
                <a:shade val="98000"/>
                <a:satMod val="130000"/>
                <a:lumMod val="102000"/>
              </a:schemeClr>
            </a:gs>
            <a:gs pos="100000">
              <a:schemeClr val="phClr">
                <a:tint val="98000"/>
                <a:shade val="78000"/>
                <a:satMod val="14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View" id="{BA0EB5A6-F2D4-4F82-977B-64ADEE4A2A69}" vid="{3866257B-E5CE-4C43-9210-F2DE76BE10B5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TM03457515[[fn=Weergave]]</Template>
  <TotalTime>53</TotalTime>
  <Words>10</Words>
  <Application>Microsoft Office PowerPoint</Application>
  <PresentationFormat>Aangepast</PresentationFormat>
  <Paragraphs>11</Paragraphs>
  <Slides>22</Slides>
  <Notes>0</Notes>
  <HiddenSlides>0</HiddenSlides>
  <MMClips>0</MMClips>
  <ScaleCrop>false</ScaleCrop>
  <HeadingPairs>
    <vt:vector size="4" baseType="variant">
      <vt:variant>
        <vt:lpstr>Thema</vt:lpstr>
      </vt:variant>
      <vt:variant>
        <vt:i4>1</vt:i4>
      </vt:variant>
      <vt:variant>
        <vt:lpstr>Diatitels</vt:lpstr>
      </vt:variant>
      <vt:variant>
        <vt:i4>22</vt:i4>
      </vt:variant>
    </vt:vector>
  </HeadingPairs>
  <TitlesOfParts>
    <vt:vector size="23" baseType="lpstr">
      <vt:lpstr>View</vt:lpstr>
      <vt:lpstr>Vintage multicultureel Romantisch Natuurlijk Trendy Modern Industrieel Klassiek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PowerPoint-presentatie</dc:title>
  <dc:creator>laptop</dc:creator>
  <cp:lastModifiedBy>admin</cp:lastModifiedBy>
  <cp:revision>7</cp:revision>
  <dcterms:created xsi:type="dcterms:W3CDTF">2016-11-13T18:38:55Z</dcterms:created>
  <dcterms:modified xsi:type="dcterms:W3CDTF">2016-11-20T12:27:03Z</dcterms:modified>
</cp:coreProperties>
</file>