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0" r:id="rId4"/>
    <p:sldId id="258" r:id="rId5"/>
    <p:sldId id="259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49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C1C511-79AE-44EA-A7CF-27CE780E3D6F}" type="datetimeFigureOut">
              <a:rPr lang="nl-NL" smtClean="0"/>
              <a:pPr/>
              <a:t>12-7-2016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7BF794-7268-48F0-8BFB-6285BE5993D3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docs.google.com/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Opdracht samenvatting 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Zenuwstelsel </a:t>
            </a:r>
            <a:endParaRPr lang="nl-NL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ga je doen?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klas wordt ingedeeld in vier groepen</a:t>
            </a:r>
          </a:p>
          <a:p>
            <a:r>
              <a:rPr lang="nl-NL" dirty="0" smtClean="0"/>
              <a:t>Elke groep maakt een concept map met daarin de uitleg van de werking van een het zenuwstelsel (basisstof 1)</a:t>
            </a:r>
          </a:p>
          <a:p>
            <a:r>
              <a:rPr lang="nl-NL" dirty="0" smtClean="0"/>
              <a:t>Je kunt het uitbreiden met plaatjes of </a:t>
            </a:r>
            <a:r>
              <a:rPr lang="nl-NL" dirty="0" smtClean="0"/>
              <a:t>tekeningen</a:t>
            </a:r>
            <a:endParaRPr lang="nl-NL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GoogleDocs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Jullie maken per groepje een </a:t>
            </a:r>
            <a:r>
              <a:rPr lang="nl-NL" dirty="0" err="1" smtClean="0"/>
              <a:t>GoogleDocs</a:t>
            </a:r>
            <a:r>
              <a:rPr lang="nl-NL" dirty="0" smtClean="0"/>
              <a:t> document aan via </a:t>
            </a:r>
            <a:r>
              <a:rPr lang="nl-NL" dirty="0" smtClean="0">
                <a:hlinkClick r:id="rId2"/>
              </a:rPr>
              <a:t>https://docs.google.com</a:t>
            </a:r>
            <a:endParaRPr lang="nl-NL" dirty="0" smtClean="0"/>
          </a:p>
          <a:p>
            <a:r>
              <a:rPr lang="nl-NL" dirty="0" smtClean="0"/>
              <a:t>Daarin maken jullie samen de conceptmap</a:t>
            </a:r>
          </a:p>
          <a:p>
            <a:r>
              <a:rPr lang="nl-NL" dirty="0" smtClean="0"/>
              <a:t>Jullie delen dit document met de docent</a:t>
            </a:r>
          </a:p>
          <a:p>
            <a:r>
              <a:rPr lang="nl-NL" dirty="0" smtClean="0"/>
              <a:t>Het telt mee als SO cijfer. </a:t>
            </a:r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Waarom?	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Het helpt je om de nieuwe informatie te ordenen</a:t>
            </a:r>
          </a:p>
          <a:p>
            <a:r>
              <a:rPr lang="nl-NL" dirty="0" smtClean="0"/>
              <a:t>Je snapt de relaties beter tussen de begrippen </a:t>
            </a:r>
          </a:p>
          <a:p>
            <a:r>
              <a:rPr lang="nl-NL" dirty="0" smtClean="0"/>
              <a:t>Je oefent het samenwerken </a:t>
            </a:r>
            <a:endParaRPr lang="nl-N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Voorbeeld concept map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 smtClean="0"/>
          </a:p>
          <a:p>
            <a:endParaRPr lang="nl-NL" dirty="0"/>
          </a:p>
        </p:txBody>
      </p:sp>
      <p:pic>
        <p:nvPicPr>
          <p:cNvPr id="4" name="Afbeelding 3" descr="plantconceptmap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115616" y="1052736"/>
            <a:ext cx="4476750" cy="4829175"/>
          </a:xfrm>
          <a:prstGeom prst="rect">
            <a:avLst/>
          </a:prstGeom>
        </p:spPr>
      </p:pic>
      <p:sp>
        <p:nvSpPr>
          <p:cNvPr id="5" name="Tekstvak 4"/>
          <p:cNvSpPr txBox="1"/>
          <p:nvPr/>
        </p:nvSpPr>
        <p:spPr>
          <a:xfrm>
            <a:off x="1475656" y="5805264"/>
            <a:ext cx="5976664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000" dirty="0" smtClean="0"/>
              <a:t>Bron afbeelding: http://www.readingrockets.org/strategies/concept_maps</a:t>
            </a:r>
            <a:endParaRPr lang="nl-NL" sz="1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109</Words>
  <Application>Microsoft Office PowerPoint</Application>
  <PresentationFormat>Diavoorstelling (4:3)</PresentationFormat>
  <Paragraphs>17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Office-thema</vt:lpstr>
      <vt:lpstr>Opdracht samenvatting </vt:lpstr>
      <vt:lpstr>Wat ga je doen? </vt:lpstr>
      <vt:lpstr>GoogleDocs</vt:lpstr>
      <vt:lpstr>Waarom? </vt:lpstr>
      <vt:lpstr>Voorbeeld concept map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Opdracht pijltjesschema </dc:title>
  <dc:creator>Henrike van Leuveren</dc:creator>
  <cp:lastModifiedBy>Henrike van Leuveren</cp:lastModifiedBy>
  <cp:revision>5</cp:revision>
  <dcterms:created xsi:type="dcterms:W3CDTF">2016-07-12T08:06:11Z</dcterms:created>
  <dcterms:modified xsi:type="dcterms:W3CDTF">2016-07-12T08:40:40Z</dcterms:modified>
</cp:coreProperties>
</file>

<file path=docProps/thumbnail.jpeg>
</file>