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7"/>
  </p:notesMasterIdLst>
  <p:sldIdLst>
    <p:sldId id="334" r:id="rId2"/>
    <p:sldId id="331" r:id="rId3"/>
    <p:sldId id="332" r:id="rId4"/>
    <p:sldId id="330" r:id="rId5"/>
    <p:sldId id="333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6" d="100"/>
          <a:sy n="66" d="100"/>
        </p:scale>
        <p:origin x="82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ECF18A-BD41-4F33-A724-4212C0A977DB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225F7F6-03E8-4992-9750-A576F954A6A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543442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Open/ gesloten vragen </a:t>
            </a:r>
          </a:p>
          <a:p>
            <a:r>
              <a:rPr lang="nl-NL" dirty="0"/>
              <a:t>Indirecte</a:t>
            </a:r>
            <a:r>
              <a:rPr lang="nl-NL" baseline="0" dirty="0"/>
              <a:t> vragen 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225F7F6-03E8-4992-9750-A576F954A6A8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363641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334086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023250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0818963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4949109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7985717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7994083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1208496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0884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75433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033177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27986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653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24936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279928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531451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888740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AE3DE2-0A9D-469D-9C27-71C0F9CACED2}" type="datetimeFigureOut">
              <a:rPr lang="nl-NL" smtClean="0"/>
              <a:t>14-10-2016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4949499-9BF4-40D7-A6DE-A43E46F59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916558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Een gesprek voeren </a:t>
            </a:r>
          </a:p>
        </p:txBody>
      </p:sp>
      <p:sp>
        <p:nvSpPr>
          <p:cNvPr id="5" name="Ondertitel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Boek Begeleiden H14 en H15 (t/m par. 15.2)</a:t>
            </a:r>
          </a:p>
          <a:p>
            <a:r>
              <a:rPr lang="nl-NL" dirty="0"/>
              <a:t>Boek Zorgplan H7, paragraaf 7.7 </a:t>
            </a:r>
          </a:p>
        </p:txBody>
      </p:sp>
    </p:spTree>
    <p:extLst>
      <p:ext uri="{BB962C8B-B14F-4D97-AF65-F5344CB8AC3E}">
        <p14:creationId xmlns:p14="http://schemas.microsoft.com/office/powerpoint/2010/main" val="18912107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 1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sz="2000" dirty="0"/>
              <a:t>Maak in 3-tallen en noteer je antwoorden: </a:t>
            </a:r>
          </a:p>
          <a:p>
            <a:r>
              <a:rPr lang="nl-NL" sz="2000" dirty="0"/>
              <a:t>Wat is een ontvangst- en kennismakingsgesprek?  </a:t>
            </a:r>
          </a:p>
          <a:p>
            <a:r>
              <a:rPr lang="nl-NL" sz="2000" dirty="0"/>
              <a:t>Wat is het doel van een ontvangst- en kennismakingsgesprek voor een zorgvrager?</a:t>
            </a:r>
          </a:p>
          <a:p>
            <a:r>
              <a:rPr lang="nl-NL" sz="2000" dirty="0"/>
              <a:t>Wat is het doel van een ontvangst- en kennismakingsgesprek voor een verzorgende? </a:t>
            </a:r>
          </a:p>
          <a:p>
            <a:r>
              <a:rPr lang="nl-NL" sz="2000" dirty="0"/>
              <a:t>Wat is de standaardstructuur van een gesprek? </a:t>
            </a:r>
          </a:p>
          <a:p>
            <a:pPr marL="0" indent="0">
              <a:buNone/>
            </a:pPr>
            <a:endParaRPr lang="nl-NL" sz="2000" dirty="0"/>
          </a:p>
          <a:p>
            <a:pPr marL="0" indent="0">
              <a:buNone/>
            </a:pPr>
            <a:endParaRPr lang="nl-NL" sz="2000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575745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 2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sz="2000" dirty="0"/>
              <a:t>Maak in (dezelfde) 3-tallen en noteer je antwoorden: </a:t>
            </a:r>
          </a:p>
          <a:p>
            <a:r>
              <a:rPr lang="nl-NL" sz="2000" dirty="0"/>
              <a:t>Wat ga je bespreken tijdens een ontvangst- en kennismakingsgesprek? Maak een puntenlijstje.  </a:t>
            </a:r>
          </a:p>
          <a:p>
            <a:r>
              <a:rPr lang="nl-NL" sz="2000" dirty="0"/>
              <a:t>Welke gesprektechnieken ga je toepassen tijdens een ontvangst- en kennismakingsgesprek voor een zorgvrager? Waarom? </a:t>
            </a:r>
          </a:p>
          <a:p>
            <a:r>
              <a:rPr lang="nl-NL" sz="2000" i="1" dirty="0"/>
              <a:t>Maak van jullie antwoorden een </a:t>
            </a:r>
            <a:r>
              <a:rPr lang="nl-NL" sz="2000" i="1" dirty="0" err="1"/>
              <a:t>mindmap</a:t>
            </a:r>
            <a:r>
              <a:rPr lang="nl-NL" sz="2000" i="1" dirty="0"/>
              <a:t> 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35793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Huiswerk	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744395"/>
            <a:ext cx="8596668" cy="4296968"/>
          </a:xfrm>
        </p:spPr>
        <p:txBody>
          <a:bodyPr>
            <a:normAutofit fontScale="92500" lnSpcReduction="20000"/>
          </a:bodyPr>
          <a:lstStyle/>
          <a:p>
            <a:r>
              <a:rPr lang="nl-NL" sz="2000" dirty="0"/>
              <a:t>Ga in groepjes van 3 een kennismakingsgesprek oefenen. Pas de gesprekstechnieken toe. Denk aan een begin en een eind van een gesprek. </a:t>
            </a:r>
          </a:p>
          <a:p>
            <a:r>
              <a:rPr lang="nl-NL" sz="2000" dirty="0"/>
              <a:t>Het gesprek duurt minimaal 5 minuten. </a:t>
            </a:r>
          </a:p>
          <a:p>
            <a:r>
              <a:rPr lang="nl-NL" sz="2000" dirty="0"/>
              <a:t>Film de gesprekken. Degene die filmt vult ook de observatielijst in (wiki) </a:t>
            </a:r>
          </a:p>
          <a:p>
            <a:r>
              <a:rPr lang="nl-NL" sz="2000" dirty="0"/>
              <a:t>Iedereen moet 1x de rol van de verzorgende hebben geoefend </a:t>
            </a:r>
          </a:p>
          <a:p>
            <a:endParaRPr lang="nl-NL" sz="2000" dirty="0"/>
          </a:p>
          <a:p>
            <a:r>
              <a:rPr lang="nl-NL" sz="2000" b="1" u="sng" dirty="0">
                <a:solidFill>
                  <a:srgbClr val="FF0000"/>
                </a:solidFill>
              </a:rPr>
              <a:t>Deadline vrij 28 okt: </a:t>
            </a:r>
            <a:r>
              <a:rPr lang="nl-NL" sz="2000" dirty="0">
                <a:solidFill>
                  <a:srgbClr val="FF0000"/>
                </a:solidFill>
              </a:rPr>
              <a:t>(in mapje; zie criteria voor inleveren verslag wiki)</a:t>
            </a:r>
          </a:p>
          <a:p>
            <a:pPr>
              <a:buFontTx/>
              <a:buChar char="-"/>
            </a:pPr>
            <a:r>
              <a:rPr lang="nl-NL" sz="2000" dirty="0"/>
              <a:t>Antwoorden opdracht 1 en 2 </a:t>
            </a:r>
          </a:p>
          <a:p>
            <a:pPr>
              <a:buFontTx/>
              <a:buChar char="-"/>
            </a:pPr>
            <a:r>
              <a:rPr lang="nl-NL" sz="2000"/>
              <a:t>Observatielijst</a:t>
            </a:r>
            <a:endParaRPr lang="nl-NL" sz="2000" dirty="0"/>
          </a:p>
          <a:p>
            <a:pPr>
              <a:buFontTx/>
              <a:buChar char="-"/>
            </a:pPr>
            <a:r>
              <a:rPr lang="nl-NL" sz="2000" dirty="0"/>
              <a:t>Reflectieverslag (zie volgende sheet) </a:t>
            </a:r>
          </a:p>
          <a:p>
            <a:pPr>
              <a:buFontTx/>
              <a:buChar char="-"/>
            </a:pPr>
            <a:r>
              <a:rPr lang="nl-NL" sz="2000" dirty="0"/>
              <a:t>Filmpje (meenemen naar les vrij 28/10) </a:t>
            </a:r>
          </a:p>
        </p:txBody>
      </p:sp>
    </p:spTree>
    <p:extLst>
      <p:ext uri="{BB962C8B-B14F-4D97-AF65-F5344CB8AC3E}">
        <p14:creationId xmlns:p14="http://schemas.microsoft.com/office/powerpoint/2010/main" val="24209569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b="1" dirty="0"/>
              <a:t>Reflectieverslag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34572" y="1631852"/>
            <a:ext cx="9676228" cy="49655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altLang="nl-NL" sz="2000" dirty="0"/>
              <a:t>Onderstaande uitgewerkt in een kort verslag (1/2 A4)</a:t>
            </a:r>
          </a:p>
          <a:p>
            <a:pPr>
              <a:buFontTx/>
              <a:buChar char="-"/>
            </a:pPr>
            <a:r>
              <a:rPr lang="nl-NL" altLang="nl-NL" sz="2000" dirty="0"/>
              <a:t>Welke feedback kreeg je van de observant?</a:t>
            </a:r>
          </a:p>
          <a:p>
            <a:pPr>
              <a:buFontTx/>
              <a:buChar char="-"/>
            </a:pPr>
            <a:r>
              <a:rPr lang="nl-NL" altLang="nl-NL" sz="2000" dirty="0"/>
              <a:t>Wat vond je hier van? En waarom? </a:t>
            </a:r>
          </a:p>
          <a:p>
            <a:pPr>
              <a:buFontTx/>
              <a:buChar char="-"/>
            </a:pPr>
            <a:endParaRPr lang="nl-NL" altLang="nl-NL" sz="2000" dirty="0"/>
          </a:p>
          <a:p>
            <a:pPr>
              <a:buFontTx/>
              <a:buChar char="-"/>
            </a:pPr>
            <a:r>
              <a:rPr lang="nl-NL" altLang="nl-NL" sz="2000" dirty="0"/>
              <a:t>Wat ging goed tijdens het gesprek? (minimaal 2 punten) </a:t>
            </a:r>
          </a:p>
          <a:p>
            <a:pPr>
              <a:buFontTx/>
              <a:buChar char="-"/>
            </a:pPr>
            <a:r>
              <a:rPr lang="nl-NL" altLang="nl-NL" sz="2000" dirty="0"/>
              <a:t>Wat kan nog beter? </a:t>
            </a:r>
          </a:p>
          <a:p>
            <a:pPr>
              <a:buFontTx/>
              <a:buChar char="-"/>
            </a:pPr>
            <a:r>
              <a:rPr lang="nl-NL" altLang="nl-NL" sz="2000" b="1" dirty="0">
                <a:solidFill>
                  <a:schemeClr val="accent1"/>
                </a:solidFill>
              </a:rPr>
              <a:t>Hoe</a:t>
            </a:r>
            <a:r>
              <a:rPr lang="nl-NL" altLang="nl-NL" sz="2000" dirty="0"/>
              <a:t> ga je er de volgende keer voor zorgen dat het ook echt beter gaat? (wees concreet!) </a:t>
            </a:r>
          </a:p>
        </p:txBody>
      </p:sp>
    </p:spTree>
    <p:extLst>
      <p:ext uri="{BB962C8B-B14F-4D97-AF65-F5344CB8AC3E}">
        <p14:creationId xmlns:p14="http://schemas.microsoft.com/office/powerpoint/2010/main" val="3587160512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670</TotalTime>
  <Words>286</Words>
  <Application>Microsoft Office PowerPoint</Application>
  <PresentationFormat>Breedbeeld</PresentationFormat>
  <Paragraphs>38</Paragraphs>
  <Slides>5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10" baseType="lpstr">
      <vt:lpstr>Arial</vt:lpstr>
      <vt:lpstr>Calibri</vt:lpstr>
      <vt:lpstr>Trebuchet MS</vt:lpstr>
      <vt:lpstr>Wingdings 3</vt:lpstr>
      <vt:lpstr>Facet</vt:lpstr>
      <vt:lpstr>Een gesprek voeren </vt:lpstr>
      <vt:lpstr>Opdracht 1</vt:lpstr>
      <vt:lpstr>Opdracht 2</vt:lpstr>
      <vt:lpstr>Huiswerk </vt:lpstr>
      <vt:lpstr>Reflectieverslag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Begeleidingskunde </dc:title>
  <dc:creator>Lisanne Elzes</dc:creator>
  <cp:lastModifiedBy>Lisanne Elzes</cp:lastModifiedBy>
  <cp:revision>64</cp:revision>
  <dcterms:created xsi:type="dcterms:W3CDTF">2016-09-30T06:29:40Z</dcterms:created>
  <dcterms:modified xsi:type="dcterms:W3CDTF">2016-10-14T13:01:08Z</dcterms:modified>
</cp:coreProperties>
</file>

<file path=docProps/thumbnail.jpeg>
</file>