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4"/>
  </p:sldMasterIdLst>
  <p:notesMasterIdLst>
    <p:notesMasterId r:id="rId13"/>
  </p:notesMasterIdLst>
  <p:sldIdLst>
    <p:sldId id="256" r:id="rId5"/>
    <p:sldId id="258" r:id="rId6"/>
    <p:sldId id="283" r:id="rId7"/>
    <p:sldId id="293" r:id="rId8"/>
    <p:sldId id="294" r:id="rId9"/>
    <p:sldId id="295" r:id="rId10"/>
    <p:sldId id="296" r:id="rId11"/>
    <p:sldId id="297" r:id="rId12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900"/>
    <a:srgbClr val="008000"/>
    <a:srgbClr val="336600"/>
    <a:srgbClr val="0000FF"/>
    <a:srgbClr val="9030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441" autoAdjust="0"/>
    <p:restoredTop sz="94660"/>
  </p:normalViewPr>
  <p:slideViewPr>
    <p:cSldViewPr>
      <p:cViewPr varScale="1">
        <p:scale>
          <a:sx n="63" d="100"/>
          <a:sy n="63" d="100"/>
        </p:scale>
        <p:origin x="1196" y="6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notesMaster" Target="notesMasters/notesMaster1.xml"/><Relationship Id="rId18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Peter Breidenbach" userId="aec2ee6b-8d9e-4184-9287-2078480ca9e6" providerId="ADAL" clId="{916952F9-9AE1-4DA1-A8A0-0457A1C4C0D9}"/>
    <pc:docChg chg="modSld modMainMaster">
      <pc:chgData name="Peter Breidenbach" userId="aec2ee6b-8d9e-4184-9287-2078480ca9e6" providerId="ADAL" clId="{916952F9-9AE1-4DA1-A8A0-0457A1C4C0D9}" dt="2022-10-05T12:48:08.660" v="16" actId="1076"/>
      <pc:docMkLst>
        <pc:docMk/>
      </pc:docMkLst>
      <pc:sldChg chg="setBg">
        <pc:chgData name="Peter Breidenbach" userId="aec2ee6b-8d9e-4184-9287-2078480ca9e6" providerId="ADAL" clId="{916952F9-9AE1-4DA1-A8A0-0457A1C4C0D9}" dt="2022-09-21T06:49:56.235" v="5"/>
        <pc:sldMkLst>
          <pc:docMk/>
          <pc:sldMk cId="0" sldId="256"/>
        </pc:sldMkLst>
      </pc:sldChg>
      <pc:sldChg chg="modSp setBg">
        <pc:chgData name="Peter Breidenbach" userId="aec2ee6b-8d9e-4184-9287-2078480ca9e6" providerId="ADAL" clId="{916952F9-9AE1-4DA1-A8A0-0457A1C4C0D9}" dt="2022-10-05T12:47:22.772" v="10" actId="1076"/>
        <pc:sldMkLst>
          <pc:docMk/>
          <pc:sldMk cId="0" sldId="258"/>
        </pc:sldMkLst>
        <pc:spChg chg="mod">
          <ac:chgData name="Peter Breidenbach" userId="aec2ee6b-8d9e-4184-9287-2078480ca9e6" providerId="ADAL" clId="{916952F9-9AE1-4DA1-A8A0-0457A1C4C0D9}" dt="2022-10-05T12:47:22.772" v="10" actId="1076"/>
          <ac:spMkLst>
            <pc:docMk/>
            <pc:sldMk cId="0" sldId="258"/>
            <ac:spMk id="2" creationId="{00000000-0000-0000-0000-000000000000}"/>
          </ac:spMkLst>
        </pc:spChg>
      </pc:sldChg>
      <pc:sldChg chg="modSp">
        <pc:chgData name="Peter Breidenbach" userId="aec2ee6b-8d9e-4184-9287-2078480ca9e6" providerId="ADAL" clId="{916952F9-9AE1-4DA1-A8A0-0457A1C4C0D9}" dt="2022-10-05T12:47:37.324" v="11" actId="1076"/>
        <pc:sldMkLst>
          <pc:docMk/>
          <pc:sldMk cId="0" sldId="283"/>
        </pc:sldMkLst>
        <pc:spChg chg="mod">
          <ac:chgData name="Peter Breidenbach" userId="aec2ee6b-8d9e-4184-9287-2078480ca9e6" providerId="ADAL" clId="{916952F9-9AE1-4DA1-A8A0-0457A1C4C0D9}" dt="2022-10-05T12:47:37.324" v="11" actId="1076"/>
          <ac:spMkLst>
            <pc:docMk/>
            <pc:sldMk cId="0" sldId="283"/>
            <ac:spMk id="9" creationId="{00000000-0000-0000-0000-000000000000}"/>
          </ac:spMkLst>
        </pc:spChg>
      </pc:sldChg>
      <pc:sldChg chg="modSp">
        <pc:chgData name="Peter Breidenbach" userId="aec2ee6b-8d9e-4184-9287-2078480ca9e6" providerId="ADAL" clId="{916952F9-9AE1-4DA1-A8A0-0457A1C4C0D9}" dt="2022-10-05T12:47:47.188" v="12" actId="1076"/>
        <pc:sldMkLst>
          <pc:docMk/>
          <pc:sldMk cId="0" sldId="293"/>
        </pc:sldMkLst>
        <pc:spChg chg="mod">
          <ac:chgData name="Peter Breidenbach" userId="aec2ee6b-8d9e-4184-9287-2078480ca9e6" providerId="ADAL" clId="{916952F9-9AE1-4DA1-A8A0-0457A1C4C0D9}" dt="2022-10-05T12:47:47.188" v="12" actId="1076"/>
          <ac:spMkLst>
            <pc:docMk/>
            <pc:sldMk cId="0" sldId="293"/>
            <ac:spMk id="9" creationId="{00000000-0000-0000-0000-000000000000}"/>
          </ac:spMkLst>
        </pc:spChg>
      </pc:sldChg>
      <pc:sldChg chg="modSp">
        <pc:chgData name="Peter Breidenbach" userId="aec2ee6b-8d9e-4184-9287-2078480ca9e6" providerId="ADAL" clId="{916952F9-9AE1-4DA1-A8A0-0457A1C4C0D9}" dt="2022-10-05T12:47:51.844" v="13" actId="1076"/>
        <pc:sldMkLst>
          <pc:docMk/>
          <pc:sldMk cId="0" sldId="294"/>
        </pc:sldMkLst>
        <pc:spChg chg="mod">
          <ac:chgData name="Peter Breidenbach" userId="aec2ee6b-8d9e-4184-9287-2078480ca9e6" providerId="ADAL" clId="{916952F9-9AE1-4DA1-A8A0-0457A1C4C0D9}" dt="2022-10-05T12:47:51.844" v="13" actId="1076"/>
          <ac:spMkLst>
            <pc:docMk/>
            <pc:sldMk cId="0" sldId="294"/>
            <ac:spMk id="9" creationId="{00000000-0000-0000-0000-000000000000}"/>
          </ac:spMkLst>
        </pc:spChg>
      </pc:sldChg>
      <pc:sldChg chg="modSp">
        <pc:chgData name="Peter Breidenbach" userId="aec2ee6b-8d9e-4184-9287-2078480ca9e6" providerId="ADAL" clId="{916952F9-9AE1-4DA1-A8A0-0457A1C4C0D9}" dt="2022-10-05T12:47:59.548" v="14" actId="1076"/>
        <pc:sldMkLst>
          <pc:docMk/>
          <pc:sldMk cId="0" sldId="295"/>
        </pc:sldMkLst>
        <pc:spChg chg="mod">
          <ac:chgData name="Peter Breidenbach" userId="aec2ee6b-8d9e-4184-9287-2078480ca9e6" providerId="ADAL" clId="{916952F9-9AE1-4DA1-A8A0-0457A1C4C0D9}" dt="2022-10-05T12:47:59.548" v="14" actId="1076"/>
          <ac:spMkLst>
            <pc:docMk/>
            <pc:sldMk cId="0" sldId="295"/>
            <ac:spMk id="9" creationId="{00000000-0000-0000-0000-000000000000}"/>
          </ac:spMkLst>
        </pc:spChg>
      </pc:sldChg>
      <pc:sldChg chg="modSp">
        <pc:chgData name="Peter Breidenbach" userId="aec2ee6b-8d9e-4184-9287-2078480ca9e6" providerId="ADAL" clId="{916952F9-9AE1-4DA1-A8A0-0457A1C4C0D9}" dt="2022-10-05T12:48:04.949" v="15" actId="1076"/>
        <pc:sldMkLst>
          <pc:docMk/>
          <pc:sldMk cId="0" sldId="296"/>
        </pc:sldMkLst>
        <pc:spChg chg="mod">
          <ac:chgData name="Peter Breidenbach" userId="aec2ee6b-8d9e-4184-9287-2078480ca9e6" providerId="ADAL" clId="{916952F9-9AE1-4DA1-A8A0-0457A1C4C0D9}" dt="2022-10-05T12:48:04.949" v="15" actId="1076"/>
          <ac:spMkLst>
            <pc:docMk/>
            <pc:sldMk cId="0" sldId="296"/>
            <ac:spMk id="9" creationId="{00000000-0000-0000-0000-000000000000}"/>
          </ac:spMkLst>
        </pc:spChg>
      </pc:sldChg>
      <pc:sldChg chg="modSp">
        <pc:chgData name="Peter Breidenbach" userId="aec2ee6b-8d9e-4184-9287-2078480ca9e6" providerId="ADAL" clId="{916952F9-9AE1-4DA1-A8A0-0457A1C4C0D9}" dt="2022-10-05T12:48:08.660" v="16" actId="1076"/>
        <pc:sldMkLst>
          <pc:docMk/>
          <pc:sldMk cId="0" sldId="297"/>
        </pc:sldMkLst>
        <pc:spChg chg="mod">
          <ac:chgData name="Peter Breidenbach" userId="aec2ee6b-8d9e-4184-9287-2078480ca9e6" providerId="ADAL" clId="{916952F9-9AE1-4DA1-A8A0-0457A1C4C0D9}" dt="2022-10-05T12:48:08.660" v="16" actId="1076"/>
          <ac:spMkLst>
            <pc:docMk/>
            <pc:sldMk cId="0" sldId="297"/>
            <ac:spMk id="9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610C993-308E-4BF7-82C8-AA51DB0D0459}" type="datetimeFigureOut">
              <a:rPr lang="nl-NL" smtClean="0"/>
              <a:pPr/>
              <a:t>5-10-2022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93B8A20-48B7-414D-B36B-703E0A6350CF}" type="slidenum">
              <a:rPr lang="nl-NL" smtClean="0"/>
              <a:pPr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Openings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Tekstvak 5"/>
          <p:cNvSpPr txBox="1"/>
          <p:nvPr/>
        </p:nvSpPr>
        <p:spPr>
          <a:xfrm>
            <a:off x="847901" y="6142151"/>
            <a:ext cx="3510049" cy="24820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nl-NL" sz="1013" dirty="0"/>
          </a:p>
        </p:txBody>
      </p:sp>
    </p:spTree>
    <p:extLst>
      <p:ext uri="{BB962C8B-B14F-4D97-AF65-F5344CB8AC3E}">
        <p14:creationId xmlns:p14="http://schemas.microsoft.com/office/powerpoint/2010/main" val="13892215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Klikken om de ondertitelstijl van het model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0FA-503B-447F-A02E-6BF1D880434F}" type="datetimeFigureOut">
              <a:rPr lang="nl-NL" smtClean="0"/>
              <a:pPr/>
              <a:t>5-10-2022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720987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0FA-503B-447F-A02E-6BF1D880434F}" type="datetimeFigureOut">
              <a:rPr lang="nl-NL" smtClean="0"/>
              <a:pPr/>
              <a:t>5-10-2022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62720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eldiaMetBee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jdelijke aanduiding voor afbeelding 8"/>
          <p:cNvSpPr>
            <a:spLocks noGrp="1"/>
          </p:cNvSpPr>
          <p:nvPr>
            <p:ph type="pic" sz="quarter" idx="11" hasCustomPrompt="1"/>
          </p:nvPr>
        </p:nvSpPr>
        <p:spPr>
          <a:xfrm>
            <a:off x="0" y="0"/>
            <a:ext cx="7290000" cy="6858000"/>
          </a:xfrm>
        </p:spPr>
        <p:txBody>
          <a:bodyPr/>
          <a:lstStyle>
            <a:lvl1pPr marL="0" indent="0" algn="l">
              <a:buFontTx/>
              <a:buNone/>
              <a:defRPr sz="900" baseline="0"/>
            </a:lvl1pPr>
          </a:lstStyle>
          <a:p>
            <a:r>
              <a:rPr lang="nl-NL" dirty="0"/>
              <a:t>Klik op het pictogram in het midden om een achtergrondafbeelding toe te voegen (19,05 x 27 cm). </a:t>
            </a:r>
            <a:br>
              <a:rPr lang="nl-NL" dirty="0"/>
            </a:br>
            <a:r>
              <a:rPr lang="nl-NL" dirty="0"/>
              <a:t>Verplaats deze vervolgens naar de achtergrond om de tekst te typen.</a:t>
            </a:r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540000" y="3060000"/>
            <a:ext cx="6210000" cy="72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475" b="1" i="0" baseline="0">
                <a:solidFill>
                  <a:schemeClr val="bg1"/>
                </a:solidFill>
                <a:latin typeface="Arial" panose="020B0604020202020204" pitchFamily="34" charset="0"/>
              </a:defRPr>
            </a:lvl1pPr>
          </a:lstStyle>
          <a:p>
            <a:r>
              <a:rPr lang="nl-NL"/>
              <a:t>Klik om stijl te bewerken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540000" y="3816000"/>
            <a:ext cx="6210000" cy="720000"/>
          </a:xfrm>
        </p:spPr>
        <p:txBody>
          <a:bodyPr lIns="0" tIns="0" rIns="0" bIns="0">
            <a:noAutofit/>
          </a:bodyPr>
          <a:lstStyle>
            <a:lvl1pPr marL="0" indent="0" algn="l">
              <a:buNone/>
              <a:defRPr sz="1350" baseline="0">
                <a:solidFill>
                  <a:schemeClr val="bg1"/>
                </a:solidFill>
                <a:latin typeface="Arial" panose="020B0604020202020204" pitchFamily="34" charset="0"/>
              </a:defRPr>
            </a:lvl1pPr>
            <a:lvl2pPr marL="257175" indent="0" algn="ctr">
              <a:buNone/>
              <a:defRPr sz="1125"/>
            </a:lvl2pPr>
            <a:lvl3pPr marL="514350" indent="0" algn="ctr">
              <a:buNone/>
              <a:defRPr sz="1013"/>
            </a:lvl3pPr>
            <a:lvl4pPr marL="771525" indent="0" algn="ctr">
              <a:buNone/>
              <a:defRPr sz="900"/>
            </a:lvl4pPr>
            <a:lvl5pPr marL="1028700" indent="0" algn="ctr">
              <a:buNone/>
              <a:defRPr sz="900"/>
            </a:lvl5pPr>
            <a:lvl6pPr marL="1285875" indent="0" algn="ctr">
              <a:buNone/>
              <a:defRPr sz="900"/>
            </a:lvl6pPr>
            <a:lvl7pPr marL="1543050" indent="0" algn="ctr">
              <a:buNone/>
              <a:defRPr sz="900"/>
            </a:lvl7pPr>
            <a:lvl8pPr marL="1800225" indent="0" algn="ctr">
              <a:buNone/>
              <a:defRPr sz="900"/>
            </a:lvl8pPr>
            <a:lvl9pPr marL="2057400" indent="0" algn="ctr">
              <a:buNone/>
              <a:defRPr sz="900"/>
            </a:lvl9pPr>
          </a:lstStyle>
          <a:p>
            <a:r>
              <a:rPr lang="nl-NL"/>
              <a:t>Klikken om de ondertitelstijl van het model te bewerken</a:t>
            </a:r>
            <a:endParaRPr lang="nl-NL" dirty="0"/>
          </a:p>
        </p:txBody>
      </p:sp>
      <p:pic>
        <p:nvPicPr>
          <p:cNvPr id="7" name="Afbeelding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0800" y="0"/>
            <a:ext cx="184480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05241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eldiaZonderBee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540000" y="3060000"/>
            <a:ext cx="6210000" cy="72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475" b="1" i="0" baseline="0">
                <a:solidFill>
                  <a:srgbClr val="1E201F"/>
                </a:solidFill>
                <a:latin typeface="Arial" panose="020B0604020202020204" pitchFamily="34" charset="0"/>
              </a:defRPr>
            </a:lvl1pPr>
          </a:lstStyle>
          <a:p>
            <a:r>
              <a:rPr lang="nl-NL"/>
              <a:t>Klik om stijl te bewerken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540000" y="3816000"/>
            <a:ext cx="6210000" cy="720000"/>
          </a:xfrm>
        </p:spPr>
        <p:txBody>
          <a:bodyPr lIns="0" tIns="0" rIns="0" bIns="0">
            <a:noAutofit/>
          </a:bodyPr>
          <a:lstStyle>
            <a:lvl1pPr marL="0" indent="0" algn="l">
              <a:buNone/>
              <a:defRPr sz="1350" baseline="0">
                <a:solidFill>
                  <a:srgbClr val="1E201F"/>
                </a:solidFill>
                <a:latin typeface="Arial" panose="020B0604020202020204" pitchFamily="34" charset="0"/>
              </a:defRPr>
            </a:lvl1pPr>
            <a:lvl2pPr marL="257175" indent="0" algn="ctr">
              <a:buNone/>
              <a:defRPr sz="1125"/>
            </a:lvl2pPr>
            <a:lvl3pPr marL="514350" indent="0" algn="ctr">
              <a:buNone/>
              <a:defRPr sz="1013"/>
            </a:lvl3pPr>
            <a:lvl4pPr marL="771525" indent="0" algn="ctr">
              <a:buNone/>
              <a:defRPr sz="900"/>
            </a:lvl4pPr>
            <a:lvl5pPr marL="1028700" indent="0" algn="ctr">
              <a:buNone/>
              <a:defRPr sz="900"/>
            </a:lvl5pPr>
            <a:lvl6pPr marL="1285875" indent="0" algn="ctr">
              <a:buNone/>
              <a:defRPr sz="900"/>
            </a:lvl6pPr>
            <a:lvl7pPr marL="1543050" indent="0" algn="ctr">
              <a:buNone/>
              <a:defRPr sz="900"/>
            </a:lvl7pPr>
            <a:lvl8pPr marL="1800225" indent="0" algn="ctr">
              <a:buNone/>
              <a:defRPr sz="900"/>
            </a:lvl8pPr>
            <a:lvl9pPr marL="2057400" indent="0" algn="ctr">
              <a:buNone/>
              <a:defRPr sz="900"/>
            </a:lvl9pPr>
          </a:lstStyle>
          <a:p>
            <a:r>
              <a:rPr lang="nl-NL"/>
              <a:t>Klikken om de ondertitelstijl van het model te bewerken</a:t>
            </a:r>
            <a:endParaRPr lang="nl-NL" dirty="0"/>
          </a:p>
        </p:txBody>
      </p:sp>
      <p:pic>
        <p:nvPicPr>
          <p:cNvPr id="6" name="Afbeelding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0800" y="0"/>
            <a:ext cx="184480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3380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el en tekst/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pic>
        <p:nvPicPr>
          <p:cNvPr id="6" name="Afbeelding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0800" y="0"/>
            <a:ext cx="184480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49061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Afbeel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jdelijke aanduiding voor afbeelding 8"/>
          <p:cNvSpPr>
            <a:spLocks noGrp="1"/>
          </p:cNvSpPr>
          <p:nvPr>
            <p:ph type="pic" sz="quarter" idx="11" hasCustomPrompt="1"/>
          </p:nvPr>
        </p:nvSpPr>
        <p:spPr>
          <a:xfrm>
            <a:off x="0" y="0"/>
            <a:ext cx="7290000" cy="6858000"/>
          </a:xfrm>
        </p:spPr>
        <p:txBody>
          <a:bodyPr/>
          <a:lstStyle>
            <a:lvl1pPr marL="0" indent="0" algn="l">
              <a:buFontTx/>
              <a:buNone/>
              <a:defRPr sz="900" baseline="0"/>
            </a:lvl1pPr>
          </a:lstStyle>
          <a:p>
            <a:r>
              <a:rPr lang="nl-NL" dirty="0"/>
              <a:t>Klik op het pictogram in het midden om een achtergrondafbeelding toe te voegen (19,05 x 27 cm). </a:t>
            </a:r>
            <a:br>
              <a:rPr lang="nl-NL" dirty="0"/>
            </a:b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0800" y="0"/>
            <a:ext cx="184480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64315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el, tekst en afbeel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afbeelding 5"/>
          <p:cNvSpPr>
            <a:spLocks noGrp="1"/>
          </p:cNvSpPr>
          <p:nvPr>
            <p:ph type="pic" sz="quarter" idx="11" hasCustomPrompt="1"/>
          </p:nvPr>
        </p:nvSpPr>
        <p:spPr>
          <a:xfrm>
            <a:off x="0" y="0"/>
            <a:ext cx="7290000" cy="6858000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900"/>
            </a:lvl1pPr>
          </a:lstStyle>
          <a:p>
            <a:r>
              <a:rPr lang="nl-NL" dirty="0"/>
              <a:t>Klik op het pictogram in het midden om een afbeelding toe te voegen (19,05 x 10 cm).</a:t>
            </a:r>
            <a:r>
              <a:rPr lang="nl-NL" sz="900" dirty="0"/>
              <a:t> </a:t>
            </a:r>
            <a:endParaRPr lang="nl-NL" dirty="0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0800" y="0"/>
            <a:ext cx="184480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82478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el, tekst en afbeel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67000" y="576000"/>
            <a:ext cx="3699000" cy="720000"/>
          </a:xfrm>
        </p:spPr>
        <p:txBody>
          <a:bodyPr/>
          <a:lstStyle/>
          <a:p>
            <a:r>
              <a:rPr lang="nl-NL"/>
              <a:t>Klik om stijl te bewerken</a:t>
            </a: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0" hasCustomPrompt="1"/>
          </p:nvPr>
        </p:nvSpPr>
        <p:spPr>
          <a:xfrm>
            <a:off x="1566000" y="1476000"/>
            <a:ext cx="2700000" cy="4680000"/>
          </a:xfrm>
        </p:spPr>
        <p:txBody>
          <a:bodyPr/>
          <a:lstStyle/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6" name="Tijdelijke aanduiding voor afbeelding 5"/>
          <p:cNvSpPr>
            <a:spLocks noGrp="1"/>
          </p:cNvSpPr>
          <p:nvPr>
            <p:ph type="pic" sz="quarter" idx="11" hasCustomPrompt="1"/>
          </p:nvPr>
        </p:nvSpPr>
        <p:spPr>
          <a:xfrm>
            <a:off x="4590000" y="0"/>
            <a:ext cx="2700000" cy="6858000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900"/>
            </a:lvl1pPr>
          </a:lstStyle>
          <a:p>
            <a:r>
              <a:rPr lang="nl-NL" dirty="0"/>
              <a:t>Klik op het pictogram in het midden om een afbeelding toe te voegen (19,05 x 10 cm).</a:t>
            </a:r>
            <a:r>
              <a:rPr lang="nl-NL" sz="900" dirty="0"/>
              <a:t> </a:t>
            </a:r>
            <a:endParaRPr lang="nl-NL" dirty="0"/>
          </a:p>
        </p:txBody>
      </p:sp>
      <p:pic>
        <p:nvPicPr>
          <p:cNvPr id="8" name="Afbeelding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0800" y="0"/>
            <a:ext cx="184480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3064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67000" y="576000"/>
            <a:ext cx="3699000" cy="720000"/>
          </a:xfrm>
        </p:spPr>
        <p:txBody>
          <a:bodyPr/>
          <a:lstStyle/>
          <a:p>
            <a:r>
              <a:rPr lang="nl-NL"/>
              <a:t>Klik om stijl te bewerken</a:t>
            </a: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0" hasCustomPrompt="1"/>
          </p:nvPr>
        </p:nvSpPr>
        <p:spPr>
          <a:xfrm>
            <a:off x="1566000" y="1476000"/>
            <a:ext cx="5400000" cy="4680000"/>
          </a:xfrm>
        </p:spPr>
        <p:txBody>
          <a:bodyPr/>
          <a:lstStyle/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0800" y="0"/>
            <a:ext cx="184480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52415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lot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Afbeelding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kstvak 2"/>
          <p:cNvSpPr txBox="1"/>
          <p:nvPr/>
        </p:nvSpPr>
        <p:spPr>
          <a:xfrm>
            <a:off x="847901" y="6142151"/>
            <a:ext cx="3510049" cy="24820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nl-NL" sz="1013" dirty="0"/>
          </a:p>
        </p:txBody>
      </p:sp>
    </p:spTree>
    <p:extLst>
      <p:ext uri="{BB962C8B-B14F-4D97-AF65-F5344CB8AC3E}">
        <p14:creationId xmlns:p14="http://schemas.microsoft.com/office/powerpoint/2010/main" val="15940051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Afbeelding 5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0800" y="0"/>
            <a:ext cx="1844802" cy="6858000"/>
          </a:xfrm>
          <a:prstGeom prst="rect">
            <a:avLst/>
          </a:prstGeom>
        </p:spPr>
      </p:pic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567000" y="576000"/>
            <a:ext cx="6777000" cy="1080000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nl-NL" dirty="0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1539000" y="1728000"/>
            <a:ext cx="5805000" cy="435133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nl-NL" dirty="0"/>
              <a:t>Klik om de modelstijlen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</p:spTree>
    <p:extLst>
      <p:ext uri="{BB962C8B-B14F-4D97-AF65-F5344CB8AC3E}">
        <p14:creationId xmlns:p14="http://schemas.microsoft.com/office/powerpoint/2010/main" val="12663137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514350" rtl="0" eaLnBrk="1" latinLnBrk="0" hangingPunct="1">
        <a:lnSpc>
          <a:spcPct val="90000"/>
        </a:lnSpc>
        <a:spcBef>
          <a:spcPct val="0"/>
        </a:spcBef>
        <a:buNone/>
        <a:defRPr sz="2475" b="1" kern="1200" baseline="0">
          <a:solidFill>
            <a:srgbClr val="1E201F"/>
          </a:solidFill>
          <a:latin typeface="Arial" panose="020B0604020202020204" pitchFamily="34" charset="0"/>
          <a:ea typeface="+mj-ea"/>
          <a:cs typeface="+mj-cs"/>
        </a:defRPr>
      </a:lvl1pPr>
    </p:titleStyle>
    <p:bodyStyle>
      <a:lvl1pPr marL="0" indent="-202500" algn="l" defTabSz="514350" rtl="0" eaLnBrk="1" latinLnBrk="0" hangingPunct="1">
        <a:lnSpc>
          <a:spcPct val="100000"/>
        </a:lnSpc>
        <a:spcBef>
          <a:spcPts val="0"/>
        </a:spcBef>
        <a:buFont typeface="Arial" panose="020B0604020202020204" pitchFamily="34" charset="0"/>
        <a:buChar char="•"/>
        <a:defRPr sz="1350" kern="1200" baseline="0">
          <a:solidFill>
            <a:srgbClr val="1E201F"/>
          </a:solidFill>
          <a:latin typeface="+mn-lt"/>
          <a:ea typeface="+mn-ea"/>
          <a:cs typeface="+mn-cs"/>
        </a:defRPr>
      </a:lvl1pPr>
      <a:lvl2pPr marL="0" indent="0" algn="l" defTabSz="514350" rtl="0" eaLnBrk="1" latinLnBrk="0" hangingPunct="1">
        <a:lnSpc>
          <a:spcPct val="100000"/>
        </a:lnSpc>
        <a:spcBef>
          <a:spcPts val="0"/>
        </a:spcBef>
        <a:buFontTx/>
        <a:buNone/>
        <a:defRPr sz="1350" kern="1200" baseline="0">
          <a:solidFill>
            <a:srgbClr val="1E201F"/>
          </a:solidFill>
          <a:latin typeface="+mn-lt"/>
          <a:ea typeface="+mn-ea"/>
          <a:cs typeface="+mn-cs"/>
        </a:defRPr>
      </a:lvl2pPr>
      <a:lvl3pPr marL="64293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125" kern="1200">
          <a:solidFill>
            <a:srgbClr val="1E201F"/>
          </a:solidFill>
          <a:latin typeface="+mn-lt"/>
          <a:ea typeface="+mn-ea"/>
          <a:cs typeface="+mn-cs"/>
        </a:defRPr>
      </a:lvl3pPr>
      <a:lvl4pPr marL="90011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rgbClr val="1E201F"/>
          </a:solidFill>
          <a:latin typeface="+mn-lt"/>
          <a:ea typeface="+mn-ea"/>
          <a:cs typeface="+mn-cs"/>
        </a:defRPr>
      </a:lvl4pPr>
      <a:lvl5pPr marL="115728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rgbClr val="1E201F"/>
          </a:solidFill>
          <a:latin typeface="+mn-lt"/>
          <a:ea typeface="+mn-ea"/>
          <a:cs typeface="+mn-cs"/>
        </a:defRPr>
      </a:lvl5pPr>
      <a:lvl6pPr marL="141446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67163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92881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18598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2pPr>
      <a:lvl3pPr marL="51435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3pPr>
      <a:lvl4pPr marL="77152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4pPr>
      <a:lvl5pPr marL="102870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5pPr>
      <a:lvl6pPr marL="128587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54305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80022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714348" y="1214422"/>
            <a:ext cx="7772400" cy="827083"/>
          </a:xfrm>
        </p:spPr>
        <p:txBody>
          <a:bodyPr>
            <a:normAutofit/>
          </a:bodyPr>
          <a:lstStyle/>
          <a:p>
            <a:r>
              <a:rPr lang="nl-NL" sz="6000" b="1"/>
              <a:t>Habitateisen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04056" y="514415"/>
            <a:ext cx="9144000" cy="928662"/>
          </a:xfrm>
        </p:spPr>
        <p:txBody>
          <a:bodyPr>
            <a:normAutofit/>
          </a:bodyPr>
          <a:lstStyle/>
          <a:p>
            <a:r>
              <a:rPr lang="nl-NL" sz="4000" dirty="0"/>
              <a:t>           Habitateisen</a:t>
            </a:r>
          </a:p>
        </p:txBody>
      </p:sp>
      <p:sp>
        <p:nvSpPr>
          <p:cNvPr id="6" name="Tekstvak 5"/>
          <p:cNvSpPr txBox="1"/>
          <p:nvPr/>
        </p:nvSpPr>
        <p:spPr>
          <a:xfrm>
            <a:off x="1142976" y="1714489"/>
            <a:ext cx="742955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Tx/>
              <a:buChar char="-"/>
            </a:pPr>
            <a:r>
              <a:rPr lang="nl-NL" sz="2000">
                <a:latin typeface="Arial" pitchFamily="34" charset="0"/>
                <a:cs typeface="Arial" pitchFamily="34" charset="0"/>
              </a:rPr>
              <a:t> Habitat = leefomgeving</a:t>
            </a:r>
          </a:p>
          <a:p>
            <a:pPr>
              <a:buFontTx/>
              <a:buChar char="-"/>
            </a:pPr>
            <a:endParaRPr lang="nl-NL" sz="2000">
              <a:latin typeface="Arial" pitchFamily="34" charset="0"/>
              <a:cs typeface="Arial" pitchFamily="34" charset="0"/>
            </a:endParaRPr>
          </a:p>
          <a:p>
            <a:pPr>
              <a:buFontTx/>
              <a:buChar char="-"/>
            </a:pPr>
            <a:r>
              <a:rPr lang="nl-NL" sz="2000">
                <a:latin typeface="Arial" pitchFamily="34" charset="0"/>
                <a:cs typeface="Arial" pitchFamily="34" charset="0"/>
              </a:rPr>
              <a:t> Aantal bepalende factoren voor het voorkomen van vissen</a:t>
            </a:r>
          </a:p>
          <a:p>
            <a:pPr>
              <a:buFontTx/>
              <a:buChar char="-"/>
            </a:pPr>
            <a:endParaRPr lang="nl-NL" sz="2000">
              <a:latin typeface="Arial" pitchFamily="34" charset="0"/>
              <a:cs typeface="Arial" pitchFamily="34" charset="0"/>
            </a:endParaRPr>
          </a:p>
          <a:p>
            <a:r>
              <a:rPr lang="nl-NL" sz="2000">
                <a:latin typeface="Arial" pitchFamily="34" charset="0"/>
                <a:cs typeface="Arial" pitchFamily="34" charset="0"/>
              </a:rPr>
              <a:t>- Niet elke factor is even belangrijk voor elke vissoort</a:t>
            </a:r>
          </a:p>
          <a:p>
            <a:pPr>
              <a:buFontTx/>
              <a:buChar char="-"/>
            </a:pPr>
            <a:endParaRPr lang="nl-NL" sz="2000">
              <a:latin typeface="Arial" pitchFamily="34" charset="0"/>
              <a:cs typeface="Arial" pitchFamily="34" charset="0"/>
            </a:endParaRPr>
          </a:p>
          <a:p>
            <a:endParaRPr lang="nl-NL" sz="240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kstvak 3"/>
          <p:cNvSpPr txBox="1"/>
          <p:nvPr/>
        </p:nvSpPr>
        <p:spPr>
          <a:xfrm>
            <a:off x="1259632" y="3789040"/>
            <a:ext cx="7632848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>
                <a:latin typeface="Arial" pitchFamily="34" charset="0"/>
                <a:cs typeface="Arial" pitchFamily="34" charset="0"/>
              </a:rPr>
              <a:t>Bepalende factoren:</a:t>
            </a:r>
          </a:p>
          <a:p>
            <a:r>
              <a:rPr lang="nl-NL" sz="2000">
                <a:latin typeface="Arial" pitchFamily="34" charset="0"/>
                <a:cs typeface="Arial" pitchFamily="34" charset="0"/>
              </a:rPr>
              <a:t> 	</a:t>
            </a:r>
            <a:r>
              <a:rPr lang="nl-NL" sz="2000" b="1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les 1</a:t>
            </a:r>
            <a:r>
              <a:rPr lang="nl-NL" sz="2000">
                <a:latin typeface="Arial" pitchFamily="34" charset="0"/>
                <a:cs typeface="Arial" pitchFamily="34" charset="0"/>
              </a:rPr>
              <a:t>				</a:t>
            </a:r>
            <a:r>
              <a:rPr lang="nl-NL" sz="2000" b="1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les 2</a:t>
            </a:r>
          </a:p>
          <a:p>
            <a:pPr>
              <a:buFontTx/>
              <a:buChar char="-"/>
            </a:pPr>
            <a:r>
              <a:rPr lang="nl-NL" sz="2000">
                <a:latin typeface="Arial" pitchFamily="34" charset="0"/>
                <a:cs typeface="Arial" pitchFamily="34" charset="0"/>
              </a:rPr>
              <a:t> WATERPLANTEN		- SUBSTRAAT	</a:t>
            </a:r>
          </a:p>
          <a:p>
            <a:pPr>
              <a:buFontTx/>
              <a:buChar char="-"/>
            </a:pPr>
            <a:r>
              <a:rPr lang="nl-NL" sz="2000">
                <a:latin typeface="Arial" pitchFamily="34" charset="0"/>
                <a:cs typeface="Arial" pitchFamily="34" charset="0"/>
              </a:rPr>
              <a:t> STROMING			- VOEDSEL</a:t>
            </a:r>
          </a:p>
          <a:p>
            <a:pPr>
              <a:buFontTx/>
              <a:buChar char="-"/>
            </a:pPr>
            <a:r>
              <a:rPr lang="nl-NL" sz="2000">
                <a:latin typeface="Arial" pitchFamily="34" charset="0"/>
                <a:cs typeface="Arial" pitchFamily="34" charset="0"/>
              </a:rPr>
              <a:t> ZUURSTOF			- DIEPTE</a:t>
            </a:r>
          </a:p>
          <a:p>
            <a:pPr>
              <a:buFontTx/>
              <a:buChar char="-"/>
            </a:pPr>
            <a:r>
              <a:rPr lang="nl-NL" sz="2000">
                <a:latin typeface="Arial" pitchFamily="34" charset="0"/>
                <a:cs typeface="Arial" pitchFamily="34" charset="0"/>
              </a:rPr>
              <a:t> WATERTEMPERATUUR	- WATERKWALITEIT</a:t>
            </a:r>
          </a:p>
          <a:p>
            <a:pPr>
              <a:buFontTx/>
              <a:buChar char="-"/>
            </a:pPr>
            <a:r>
              <a:rPr lang="nl-NL" sz="2000">
                <a:latin typeface="Arial" pitchFamily="34" charset="0"/>
                <a:cs typeface="Arial" pitchFamily="34" charset="0"/>
              </a:rPr>
              <a:t> ZUURGRAAD			- MIGRATIEMOGELIJKHEDEN</a:t>
            </a:r>
          </a:p>
          <a:p>
            <a:pPr>
              <a:buFontTx/>
              <a:buChar char="-"/>
            </a:pPr>
            <a:r>
              <a:rPr lang="nl-NL" sz="2000">
                <a:latin typeface="Arial" pitchFamily="34" charset="0"/>
                <a:cs typeface="Arial" pitchFamily="34" charset="0"/>
              </a:rPr>
              <a:t> ZOUTGEHALTE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vak 5"/>
          <p:cNvSpPr txBox="1"/>
          <p:nvPr/>
        </p:nvSpPr>
        <p:spPr>
          <a:xfrm>
            <a:off x="500034" y="1500174"/>
            <a:ext cx="8072494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b="1">
                <a:latin typeface="Arial" pitchFamily="34" charset="0"/>
                <a:cs typeface="Arial" pitchFamily="34" charset="0"/>
              </a:rPr>
              <a:t>WATERPLANTEN</a:t>
            </a:r>
          </a:p>
          <a:p>
            <a:endParaRPr lang="nl-NL" sz="2000">
              <a:latin typeface="Arial" pitchFamily="34" charset="0"/>
              <a:cs typeface="Arial" pitchFamily="34" charset="0"/>
            </a:endParaRPr>
          </a:p>
          <a:p>
            <a:pPr>
              <a:buFontTx/>
              <a:buChar char="-"/>
            </a:pPr>
            <a:r>
              <a:rPr lang="nl-NL" sz="2000">
                <a:latin typeface="Arial" pitchFamily="34" charset="0"/>
                <a:cs typeface="Arial" pitchFamily="34" charset="0"/>
              </a:rPr>
              <a:t> Afzetten van eieren</a:t>
            </a:r>
          </a:p>
          <a:p>
            <a:pPr>
              <a:buFontTx/>
              <a:buChar char="-"/>
            </a:pPr>
            <a:r>
              <a:rPr lang="nl-NL" sz="2000">
                <a:latin typeface="Arial" pitchFamily="34" charset="0"/>
                <a:cs typeface="Arial" pitchFamily="34" charset="0"/>
              </a:rPr>
              <a:t> Schuilmogelijkheid</a:t>
            </a:r>
          </a:p>
          <a:p>
            <a:pPr>
              <a:buFontTx/>
              <a:buChar char="-"/>
            </a:pPr>
            <a:r>
              <a:rPr lang="nl-NL" sz="2000">
                <a:latin typeface="Arial" pitchFamily="34" charset="0"/>
                <a:cs typeface="Arial" pitchFamily="34" charset="0"/>
              </a:rPr>
              <a:t> Voedselbron</a:t>
            </a:r>
          </a:p>
          <a:p>
            <a:pPr>
              <a:buFontTx/>
              <a:buChar char="-"/>
            </a:pPr>
            <a:endParaRPr lang="nl-NL" sz="2000">
              <a:latin typeface="Arial" pitchFamily="34" charset="0"/>
              <a:cs typeface="Arial" pitchFamily="34" charset="0"/>
            </a:endParaRPr>
          </a:p>
          <a:p>
            <a:r>
              <a:rPr lang="nl-NL" sz="2000">
                <a:latin typeface="Arial" pitchFamily="34" charset="0"/>
                <a:cs typeface="Arial" pitchFamily="34" charset="0"/>
              </a:rPr>
              <a:t>Er zijn:</a:t>
            </a:r>
          </a:p>
          <a:p>
            <a:pPr>
              <a:buFontTx/>
              <a:buChar char="-"/>
            </a:pPr>
            <a:r>
              <a:rPr lang="nl-NL" sz="2000">
                <a:latin typeface="Arial" pitchFamily="34" charset="0"/>
                <a:cs typeface="Arial" pitchFamily="34" charset="0"/>
              </a:rPr>
              <a:t> Onderwaterplanten (groeien geheel onder water)</a:t>
            </a:r>
          </a:p>
          <a:p>
            <a:pPr>
              <a:buFontTx/>
              <a:buChar char="-"/>
            </a:pPr>
            <a:r>
              <a:rPr lang="nl-NL" sz="2000">
                <a:latin typeface="Arial" pitchFamily="34" charset="0"/>
                <a:cs typeface="Arial" pitchFamily="34" charset="0"/>
              </a:rPr>
              <a:t> Drijfbladplanten (bladeren drijven op het water)</a:t>
            </a:r>
          </a:p>
          <a:p>
            <a:r>
              <a:rPr lang="nl-NL" sz="2000">
                <a:latin typeface="Arial" pitchFamily="34" charset="0"/>
                <a:cs typeface="Arial" pitchFamily="34" charset="0"/>
              </a:rPr>
              <a:t>- Oever- of moerasplanten (steken boven water uit)</a:t>
            </a:r>
          </a:p>
          <a:p>
            <a:endParaRPr lang="nl-NL" sz="2000">
              <a:latin typeface="Arial" pitchFamily="34" charset="0"/>
              <a:cs typeface="Arial" pitchFamily="34" charset="0"/>
            </a:endParaRPr>
          </a:p>
          <a:p>
            <a:endParaRPr lang="nl-NL" sz="200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Titel 1"/>
          <p:cNvSpPr txBox="1">
            <a:spLocks/>
          </p:cNvSpPr>
          <p:nvPr/>
        </p:nvSpPr>
        <p:spPr>
          <a:xfrm>
            <a:off x="-1620688" y="565832"/>
            <a:ext cx="9144000" cy="9286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4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          Habitateisen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vak 5"/>
          <p:cNvSpPr txBox="1"/>
          <p:nvPr/>
        </p:nvSpPr>
        <p:spPr>
          <a:xfrm>
            <a:off x="500034" y="1500174"/>
            <a:ext cx="8072494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b="1">
                <a:latin typeface="Arial" pitchFamily="34" charset="0"/>
                <a:cs typeface="Arial" pitchFamily="34" charset="0"/>
              </a:rPr>
              <a:t>STROMING</a:t>
            </a:r>
          </a:p>
          <a:p>
            <a:endParaRPr lang="nl-NL" sz="2000">
              <a:latin typeface="Arial" pitchFamily="34" charset="0"/>
              <a:cs typeface="Arial" pitchFamily="34" charset="0"/>
            </a:endParaRPr>
          </a:p>
          <a:p>
            <a:pPr>
              <a:buFontTx/>
              <a:buChar char="-"/>
            </a:pPr>
            <a:r>
              <a:rPr lang="nl-NL" sz="2000">
                <a:latin typeface="Arial" pitchFamily="34" charset="0"/>
                <a:cs typeface="Arial" pitchFamily="34" charset="0"/>
              </a:rPr>
              <a:t> Bepaalt voorkomen van vissoorten</a:t>
            </a:r>
          </a:p>
          <a:p>
            <a:pPr>
              <a:buFontTx/>
              <a:buChar char="-"/>
            </a:pPr>
            <a:endParaRPr lang="nl-NL" sz="2000">
              <a:latin typeface="Arial" pitchFamily="34" charset="0"/>
              <a:cs typeface="Arial" pitchFamily="34" charset="0"/>
            </a:endParaRPr>
          </a:p>
          <a:p>
            <a:pPr>
              <a:buFontTx/>
              <a:buChar char="-"/>
            </a:pPr>
            <a:r>
              <a:rPr lang="nl-NL" sz="2000">
                <a:latin typeface="Arial" pitchFamily="34" charset="0"/>
                <a:cs typeface="Arial" pitchFamily="34" charset="0"/>
              </a:rPr>
              <a:t> Stilstaand water andere soorten dan stromend water</a:t>
            </a:r>
          </a:p>
          <a:p>
            <a:pPr>
              <a:buFontTx/>
              <a:buChar char="-"/>
            </a:pPr>
            <a:endParaRPr lang="nl-NL" sz="2000">
              <a:latin typeface="Arial" pitchFamily="34" charset="0"/>
              <a:cs typeface="Arial" pitchFamily="34" charset="0"/>
            </a:endParaRPr>
          </a:p>
          <a:p>
            <a:pPr>
              <a:buFontTx/>
              <a:buChar char="-"/>
            </a:pPr>
            <a:r>
              <a:rPr lang="nl-NL" sz="2000">
                <a:latin typeface="Arial" pitchFamily="34" charset="0"/>
                <a:cs typeface="Arial" pitchFamily="34" charset="0"/>
              </a:rPr>
              <a:t> Stroomminnende soorten &gt; gestroomlijnd lichaam</a:t>
            </a:r>
          </a:p>
          <a:p>
            <a:pPr>
              <a:buFontTx/>
              <a:buChar char="-"/>
            </a:pPr>
            <a:endParaRPr lang="nl-NL" sz="2000">
              <a:latin typeface="Arial" pitchFamily="34" charset="0"/>
              <a:cs typeface="Arial" pitchFamily="34" charset="0"/>
            </a:endParaRPr>
          </a:p>
          <a:p>
            <a:pPr>
              <a:buFontTx/>
              <a:buChar char="-"/>
            </a:pPr>
            <a:r>
              <a:rPr lang="nl-NL" sz="2000">
                <a:latin typeface="Arial" pitchFamily="34" charset="0"/>
                <a:cs typeface="Arial" pitchFamily="34" charset="0"/>
              </a:rPr>
              <a:t> Stroming &gt; zuurstof &gt; vissoorten &gt; eitjes</a:t>
            </a:r>
          </a:p>
          <a:p>
            <a:pPr>
              <a:buFontTx/>
              <a:buChar char="-"/>
            </a:pPr>
            <a:endParaRPr lang="nl-NL" sz="2000">
              <a:latin typeface="Arial" pitchFamily="34" charset="0"/>
              <a:cs typeface="Arial" pitchFamily="34" charset="0"/>
            </a:endParaRPr>
          </a:p>
          <a:p>
            <a:pPr>
              <a:buFontTx/>
              <a:buChar char="-"/>
            </a:pPr>
            <a:r>
              <a:rPr lang="nl-NL" sz="2000">
                <a:latin typeface="Arial" pitchFamily="34" charset="0"/>
                <a:cs typeface="Arial" pitchFamily="34" charset="0"/>
              </a:rPr>
              <a:t> Sterkte stroming &gt; oppervlak, bodem, oevers, buitenbocht, binnenbocht</a:t>
            </a:r>
          </a:p>
          <a:p>
            <a:pPr>
              <a:buFontTx/>
              <a:buChar char="-"/>
            </a:pPr>
            <a:endParaRPr lang="nl-NL" sz="2000">
              <a:latin typeface="Arial" pitchFamily="34" charset="0"/>
              <a:cs typeface="Arial" pitchFamily="34" charset="0"/>
            </a:endParaRPr>
          </a:p>
          <a:p>
            <a:endParaRPr lang="nl-NL" sz="200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Titel 1"/>
          <p:cNvSpPr txBox="1">
            <a:spLocks/>
          </p:cNvSpPr>
          <p:nvPr/>
        </p:nvSpPr>
        <p:spPr>
          <a:xfrm>
            <a:off x="-1620688" y="404664"/>
            <a:ext cx="9144000" cy="9286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4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          Habitateisen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vak 5"/>
          <p:cNvSpPr txBox="1"/>
          <p:nvPr/>
        </p:nvSpPr>
        <p:spPr>
          <a:xfrm>
            <a:off x="500034" y="1500174"/>
            <a:ext cx="8072494" cy="5324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b="1">
                <a:latin typeface="Arial" pitchFamily="34" charset="0"/>
                <a:cs typeface="Arial" pitchFamily="34" charset="0"/>
              </a:rPr>
              <a:t>ZUURSTOF</a:t>
            </a:r>
          </a:p>
          <a:p>
            <a:endParaRPr lang="nl-NL" sz="2000">
              <a:latin typeface="Arial" pitchFamily="34" charset="0"/>
              <a:cs typeface="Arial" pitchFamily="34" charset="0"/>
            </a:endParaRPr>
          </a:p>
          <a:p>
            <a:pPr>
              <a:buFontTx/>
              <a:buChar char="-"/>
            </a:pPr>
            <a:r>
              <a:rPr lang="nl-NL" sz="2000">
                <a:latin typeface="Arial" pitchFamily="34" charset="0"/>
                <a:cs typeface="Arial" pitchFamily="34" charset="0"/>
              </a:rPr>
              <a:t> Opname via kieuwen (op enkele uitzonderingen na)</a:t>
            </a:r>
          </a:p>
          <a:p>
            <a:endParaRPr lang="nl-NL" sz="2000">
              <a:latin typeface="Arial" pitchFamily="34" charset="0"/>
              <a:cs typeface="Arial" pitchFamily="34" charset="0"/>
            </a:endParaRPr>
          </a:p>
          <a:p>
            <a:pPr>
              <a:buFontTx/>
              <a:buChar char="-"/>
            </a:pPr>
            <a:r>
              <a:rPr lang="nl-NL" sz="2000">
                <a:latin typeface="Arial" pitchFamily="34" charset="0"/>
                <a:cs typeface="Arial" pitchFamily="34" charset="0"/>
              </a:rPr>
              <a:t> In stilstaand en langzaam stromend water levering door algen en zuurstof (fotosynthese)</a:t>
            </a:r>
          </a:p>
          <a:p>
            <a:r>
              <a:rPr lang="nl-NL" sz="2000">
                <a:latin typeface="Arial" pitchFamily="34" charset="0"/>
                <a:cs typeface="Arial" pitchFamily="34" charset="0"/>
              </a:rPr>
              <a:t>		      </a:t>
            </a:r>
            <a:r>
              <a:rPr lang="nl-NL" sz="1600" b="1">
                <a:solidFill>
                  <a:srgbClr val="336600"/>
                </a:solidFill>
                <a:latin typeface="Arial" pitchFamily="34" charset="0"/>
                <a:cs typeface="Arial" pitchFamily="34" charset="0"/>
              </a:rPr>
              <a:t>licht/bladgroen</a:t>
            </a:r>
          </a:p>
          <a:p>
            <a:r>
              <a:rPr lang="nl-NL" sz="2000">
                <a:latin typeface="Arial" pitchFamily="34" charset="0"/>
                <a:cs typeface="Arial" pitchFamily="34" charset="0"/>
              </a:rPr>
              <a:t>   kooldioxide +   water  &gt;&gt;&gt;&gt;&gt;      suiker    + zuurstof</a:t>
            </a:r>
          </a:p>
          <a:p>
            <a:r>
              <a:rPr lang="nl-NL" sz="2000">
                <a:latin typeface="Arial" pitchFamily="34" charset="0"/>
                <a:cs typeface="Arial" pitchFamily="34" charset="0"/>
              </a:rPr>
              <a:t>       6 CO2     +  6 H2O &gt;&gt;&gt;&gt;&gt;  C6H12O6  +    6 O2</a:t>
            </a:r>
          </a:p>
          <a:p>
            <a:endParaRPr lang="nl-NL" sz="2000">
              <a:latin typeface="Arial" pitchFamily="34" charset="0"/>
              <a:cs typeface="Arial" pitchFamily="34" charset="0"/>
            </a:endParaRPr>
          </a:p>
          <a:p>
            <a:r>
              <a:rPr lang="nl-NL" sz="2000">
                <a:latin typeface="Arial" pitchFamily="34" charset="0"/>
                <a:cs typeface="Arial" pitchFamily="34" charset="0"/>
              </a:rPr>
              <a:t>- In snelstromend water &gt; sterke stroming, turbulentie (beluchting)</a:t>
            </a:r>
          </a:p>
          <a:p>
            <a:pPr>
              <a:buFontTx/>
              <a:buChar char="-"/>
            </a:pPr>
            <a:endParaRPr lang="nl-NL" sz="2000">
              <a:latin typeface="Arial" pitchFamily="34" charset="0"/>
              <a:cs typeface="Arial" pitchFamily="34" charset="0"/>
            </a:endParaRPr>
          </a:p>
          <a:p>
            <a:pPr>
              <a:buFontTx/>
              <a:buChar char="-"/>
            </a:pPr>
            <a:r>
              <a:rPr lang="nl-NL" sz="2000">
                <a:latin typeface="Arial" pitchFamily="34" charset="0"/>
                <a:cs typeface="Arial" pitchFamily="34" charset="0"/>
              </a:rPr>
              <a:t> Zuurstofbehoefte verschilt per vissoort</a:t>
            </a:r>
          </a:p>
          <a:p>
            <a:pPr>
              <a:buFontTx/>
              <a:buChar char="-"/>
            </a:pPr>
            <a:endParaRPr lang="nl-NL" sz="2000">
              <a:latin typeface="Arial" pitchFamily="34" charset="0"/>
              <a:cs typeface="Arial" pitchFamily="34" charset="0"/>
            </a:endParaRPr>
          </a:p>
          <a:p>
            <a:pPr>
              <a:buFontTx/>
              <a:buChar char="-"/>
            </a:pPr>
            <a:r>
              <a:rPr lang="nl-NL" sz="2000">
                <a:latin typeface="Arial" pitchFamily="34" charset="0"/>
                <a:cs typeface="Arial" pitchFamily="34" charset="0"/>
              </a:rPr>
              <a:t> Eieren en embryo’s hebben relatief veel zuurstof nodig</a:t>
            </a:r>
          </a:p>
          <a:p>
            <a:pPr>
              <a:buFontTx/>
              <a:buChar char="-"/>
            </a:pPr>
            <a:endParaRPr lang="nl-NL" sz="2000">
              <a:latin typeface="Arial" pitchFamily="34" charset="0"/>
              <a:cs typeface="Arial" pitchFamily="34" charset="0"/>
            </a:endParaRPr>
          </a:p>
          <a:p>
            <a:endParaRPr lang="nl-NL" sz="200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Titel 1"/>
          <p:cNvSpPr txBox="1">
            <a:spLocks/>
          </p:cNvSpPr>
          <p:nvPr/>
        </p:nvSpPr>
        <p:spPr>
          <a:xfrm>
            <a:off x="-1764704" y="260648"/>
            <a:ext cx="9144000" cy="9286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4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          Habitateisen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vak 5"/>
          <p:cNvSpPr txBox="1"/>
          <p:nvPr/>
        </p:nvSpPr>
        <p:spPr>
          <a:xfrm>
            <a:off x="500034" y="1500174"/>
            <a:ext cx="8072494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b="1">
                <a:latin typeface="Arial" pitchFamily="34" charset="0"/>
                <a:cs typeface="Arial" pitchFamily="34" charset="0"/>
              </a:rPr>
              <a:t>WATERTEMPERATUUR</a:t>
            </a:r>
          </a:p>
          <a:p>
            <a:endParaRPr lang="nl-NL" sz="2000">
              <a:latin typeface="Arial" pitchFamily="34" charset="0"/>
              <a:cs typeface="Arial" pitchFamily="34" charset="0"/>
            </a:endParaRPr>
          </a:p>
          <a:p>
            <a:pPr>
              <a:buFontTx/>
              <a:buChar char="-"/>
            </a:pPr>
            <a:r>
              <a:rPr lang="nl-NL" sz="2000">
                <a:latin typeface="Arial" pitchFamily="34" charset="0"/>
                <a:cs typeface="Arial" pitchFamily="34" charset="0"/>
              </a:rPr>
              <a:t> Sterke invloed op levensprocessen (groei, spijsverering)</a:t>
            </a:r>
          </a:p>
          <a:p>
            <a:pPr>
              <a:buFontTx/>
              <a:buChar char="-"/>
            </a:pPr>
            <a:endParaRPr lang="nl-NL" sz="2000">
              <a:latin typeface="Arial" pitchFamily="34" charset="0"/>
              <a:cs typeface="Arial" pitchFamily="34" charset="0"/>
            </a:endParaRPr>
          </a:p>
          <a:p>
            <a:pPr>
              <a:buFontTx/>
              <a:buChar char="-"/>
            </a:pPr>
            <a:r>
              <a:rPr lang="nl-NL" sz="2000">
                <a:latin typeface="Arial" pitchFamily="34" charset="0"/>
                <a:cs typeface="Arial" pitchFamily="34" charset="0"/>
              </a:rPr>
              <a:t> Koudbloedig &gt; vis heeft temperatuur van leefomgeving</a:t>
            </a:r>
          </a:p>
          <a:p>
            <a:pPr>
              <a:buFontTx/>
              <a:buChar char="-"/>
            </a:pPr>
            <a:endParaRPr lang="nl-NL" sz="2000">
              <a:latin typeface="Arial" pitchFamily="34" charset="0"/>
              <a:cs typeface="Arial" pitchFamily="34" charset="0"/>
            </a:endParaRPr>
          </a:p>
          <a:p>
            <a:pPr>
              <a:buFontTx/>
              <a:buChar char="-"/>
            </a:pPr>
            <a:r>
              <a:rPr lang="nl-NL" sz="2000">
                <a:latin typeface="Arial" pitchFamily="34" charset="0"/>
                <a:cs typeface="Arial" pitchFamily="34" charset="0"/>
              </a:rPr>
              <a:t> Vissen met ‘warmbloedige’ trekjes &gt; zwaardvis, tonijn</a:t>
            </a:r>
          </a:p>
          <a:p>
            <a:pPr>
              <a:buFontTx/>
              <a:buChar char="-"/>
            </a:pPr>
            <a:endParaRPr lang="nl-NL" sz="2000">
              <a:latin typeface="Arial" pitchFamily="34" charset="0"/>
              <a:cs typeface="Arial" pitchFamily="34" charset="0"/>
            </a:endParaRPr>
          </a:p>
          <a:p>
            <a:pPr>
              <a:buFontTx/>
              <a:buChar char="-"/>
            </a:pPr>
            <a:r>
              <a:rPr lang="nl-NL" sz="2000">
                <a:latin typeface="Arial" pitchFamily="34" charset="0"/>
                <a:cs typeface="Arial" pitchFamily="34" charset="0"/>
              </a:rPr>
              <a:t> Winter &gt; voorkeur voor constante watertemperatuur</a:t>
            </a:r>
          </a:p>
          <a:p>
            <a:pPr>
              <a:buFontTx/>
              <a:buChar char="-"/>
            </a:pPr>
            <a:endParaRPr lang="nl-NL" sz="2000">
              <a:latin typeface="Arial" pitchFamily="34" charset="0"/>
              <a:cs typeface="Arial" pitchFamily="34" charset="0"/>
            </a:endParaRPr>
          </a:p>
          <a:p>
            <a:pPr>
              <a:buFontTx/>
              <a:buChar char="-"/>
            </a:pPr>
            <a:r>
              <a:rPr lang="nl-NL" sz="2000">
                <a:latin typeface="Arial" pitchFamily="34" charset="0"/>
                <a:cs typeface="Arial" pitchFamily="34" charset="0"/>
              </a:rPr>
              <a:t> Ondiep water &gt; snel warm &gt; snelle ontwikkeling eieren + larven</a:t>
            </a:r>
          </a:p>
          <a:p>
            <a:pPr>
              <a:buFontTx/>
              <a:buChar char="-"/>
            </a:pPr>
            <a:endParaRPr lang="nl-NL" sz="2000">
              <a:latin typeface="Arial" pitchFamily="34" charset="0"/>
              <a:cs typeface="Arial" pitchFamily="34" charset="0"/>
            </a:endParaRPr>
          </a:p>
          <a:p>
            <a:pPr>
              <a:buFontTx/>
              <a:buChar char="-"/>
            </a:pPr>
            <a:r>
              <a:rPr lang="nl-NL" sz="2000">
                <a:latin typeface="Arial" pitchFamily="34" charset="0"/>
                <a:cs typeface="Arial" pitchFamily="34" charset="0"/>
              </a:rPr>
              <a:t> Temperatuur ook van invloed op:</a:t>
            </a:r>
          </a:p>
          <a:p>
            <a:pPr lvl="1">
              <a:buFontTx/>
              <a:buChar char="-"/>
            </a:pPr>
            <a:r>
              <a:rPr lang="nl-NL" sz="2000">
                <a:latin typeface="Arial" pitchFamily="34" charset="0"/>
                <a:cs typeface="Arial" pitchFamily="34" charset="0"/>
              </a:rPr>
              <a:t> zuurstofgehalte</a:t>
            </a:r>
          </a:p>
          <a:p>
            <a:pPr lvl="1">
              <a:buFontTx/>
              <a:buChar char="-"/>
            </a:pPr>
            <a:r>
              <a:rPr lang="nl-NL" sz="2000">
                <a:latin typeface="Arial" pitchFamily="34" charset="0"/>
                <a:cs typeface="Arial" pitchFamily="34" charset="0"/>
              </a:rPr>
              <a:t> voorkomen waterplanten en organismen (voedsel)</a:t>
            </a:r>
          </a:p>
          <a:p>
            <a:endParaRPr lang="nl-NL" sz="200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Titel 1"/>
          <p:cNvSpPr txBox="1">
            <a:spLocks/>
          </p:cNvSpPr>
          <p:nvPr/>
        </p:nvSpPr>
        <p:spPr>
          <a:xfrm>
            <a:off x="-1764704" y="476672"/>
            <a:ext cx="9144000" cy="9286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4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          Habitateisen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vak 5"/>
          <p:cNvSpPr txBox="1"/>
          <p:nvPr/>
        </p:nvSpPr>
        <p:spPr>
          <a:xfrm>
            <a:off x="500034" y="1500174"/>
            <a:ext cx="8072494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b="1">
                <a:latin typeface="Arial" pitchFamily="34" charset="0"/>
                <a:cs typeface="Arial" pitchFamily="34" charset="0"/>
              </a:rPr>
              <a:t>ZUURGRAAD</a:t>
            </a:r>
          </a:p>
          <a:p>
            <a:endParaRPr lang="nl-NL" sz="2000">
              <a:latin typeface="Arial" pitchFamily="34" charset="0"/>
              <a:cs typeface="Arial" pitchFamily="34" charset="0"/>
            </a:endParaRPr>
          </a:p>
          <a:p>
            <a:pPr>
              <a:buFontTx/>
              <a:buChar char="-"/>
            </a:pPr>
            <a:r>
              <a:rPr lang="nl-NL" sz="2000">
                <a:latin typeface="Arial" pitchFamily="34" charset="0"/>
                <a:cs typeface="Arial" pitchFamily="34" charset="0"/>
              </a:rPr>
              <a:t> Zuurgraad = pH</a:t>
            </a:r>
          </a:p>
          <a:p>
            <a:pPr>
              <a:buFontTx/>
              <a:buChar char="-"/>
            </a:pPr>
            <a:r>
              <a:rPr lang="nl-NL" sz="2000">
                <a:latin typeface="Arial" pitchFamily="34" charset="0"/>
                <a:cs typeface="Arial" pitchFamily="34" charset="0"/>
              </a:rPr>
              <a:t> Neutraal: pH = 7</a:t>
            </a:r>
          </a:p>
          <a:p>
            <a:pPr>
              <a:buFontTx/>
              <a:buChar char="-"/>
            </a:pPr>
            <a:r>
              <a:rPr lang="nl-NL" sz="2000">
                <a:latin typeface="Arial" pitchFamily="34" charset="0"/>
                <a:cs typeface="Arial" pitchFamily="34" charset="0"/>
              </a:rPr>
              <a:t> Zuur: pH &lt; 7</a:t>
            </a:r>
          </a:p>
          <a:p>
            <a:pPr>
              <a:buFontTx/>
              <a:buChar char="-"/>
            </a:pPr>
            <a:r>
              <a:rPr lang="nl-NL" sz="2000">
                <a:latin typeface="Arial" pitchFamily="34" charset="0"/>
                <a:cs typeface="Arial" pitchFamily="34" charset="0"/>
              </a:rPr>
              <a:t> Basisch/alkalisch: pH &gt; 7</a:t>
            </a:r>
          </a:p>
          <a:p>
            <a:pPr>
              <a:buFontTx/>
              <a:buChar char="-"/>
            </a:pPr>
            <a:endParaRPr lang="nl-NL" sz="2000">
              <a:latin typeface="Arial" pitchFamily="34" charset="0"/>
              <a:cs typeface="Arial" pitchFamily="34" charset="0"/>
            </a:endParaRPr>
          </a:p>
          <a:p>
            <a:pPr>
              <a:buFontTx/>
              <a:buChar char="-"/>
            </a:pPr>
            <a:r>
              <a:rPr lang="nl-NL" sz="2000">
                <a:latin typeface="Arial" pitchFamily="34" charset="0"/>
                <a:cs typeface="Arial" pitchFamily="34" charset="0"/>
              </a:rPr>
              <a:t> pH bepaalt voorkomen vissoorten</a:t>
            </a:r>
          </a:p>
          <a:p>
            <a:pPr>
              <a:buFontTx/>
              <a:buChar char="-"/>
            </a:pPr>
            <a:r>
              <a:rPr lang="nl-NL" sz="2000">
                <a:latin typeface="Arial" pitchFamily="34" charset="0"/>
                <a:cs typeface="Arial" pitchFamily="34" charset="0"/>
              </a:rPr>
              <a:t> Mede afhankelijk van andere variabelen</a:t>
            </a:r>
          </a:p>
          <a:p>
            <a:pPr>
              <a:buFontTx/>
              <a:buChar char="-"/>
            </a:pPr>
            <a:endParaRPr lang="nl-NL" sz="2000">
              <a:latin typeface="Arial" pitchFamily="34" charset="0"/>
              <a:cs typeface="Arial" pitchFamily="34" charset="0"/>
            </a:endParaRPr>
          </a:p>
          <a:p>
            <a:pPr>
              <a:buFontTx/>
              <a:buChar char="-"/>
            </a:pPr>
            <a:r>
              <a:rPr lang="nl-NL" sz="2000">
                <a:latin typeface="Arial" pitchFamily="34" charset="0"/>
                <a:cs typeface="Arial" pitchFamily="34" charset="0"/>
              </a:rPr>
              <a:t> Amerikaanse Hondsvis: pH 3,5</a:t>
            </a:r>
          </a:p>
          <a:p>
            <a:pPr>
              <a:buFontTx/>
              <a:buChar char="-"/>
            </a:pPr>
            <a:r>
              <a:rPr lang="nl-NL" sz="2000">
                <a:latin typeface="Arial" pitchFamily="34" charset="0"/>
                <a:cs typeface="Arial" pitchFamily="34" charset="0"/>
              </a:rPr>
              <a:t> Zeelt: pH 4 – 9</a:t>
            </a:r>
          </a:p>
          <a:p>
            <a:endParaRPr lang="nl-NL" sz="200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Titel 1"/>
          <p:cNvSpPr txBox="1">
            <a:spLocks/>
          </p:cNvSpPr>
          <p:nvPr/>
        </p:nvSpPr>
        <p:spPr>
          <a:xfrm>
            <a:off x="-1548680" y="476672"/>
            <a:ext cx="9144000" cy="9286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4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          Habitateisen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vak 5"/>
          <p:cNvSpPr txBox="1"/>
          <p:nvPr/>
        </p:nvSpPr>
        <p:spPr>
          <a:xfrm>
            <a:off x="500034" y="1500174"/>
            <a:ext cx="8072494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b="1">
                <a:latin typeface="Arial" pitchFamily="34" charset="0"/>
                <a:cs typeface="Arial" pitchFamily="34" charset="0"/>
              </a:rPr>
              <a:t>ZOUTGEHALTE</a:t>
            </a:r>
          </a:p>
          <a:p>
            <a:endParaRPr lang="nl-NL" sz="2000">
              <a:latin typeface="Arial" pitchFamily="34" charset="0"/>
              <a:cs typeface="Arial" pitchFamily="34" charset="0"/>
            </a:endParaRPr>
          </a:p>
          <a:p>
            <a:pPr>
              <a:buFontTx/>
              <a:buChar char="-"/>
            </a:pPr>
            <a:r>
              <a:rPr lang="nl-NL" sz="2000">
                <a:latin typeface="Arial" pitchFamily="34" charset="0"/>
                <a:cs typeface="Arial" pitchFamily="34" charset="0"/>
              </a:rPr>
              <a:t> Van grote invloed op de samenstelling van visstand en verspreiding van vissoorten</a:t>
            </a:r>
          </a:p>
          <a:p>
            <a:endParaRPr lang="nl-NL" sz="2000">
              <a:latin typeface="Arial" pitchFamily="34" charset="0"/>
              <a:cs typeface="Arial" pitchFamily="34" charset="0"/>
            </a:endParaRPr>
          </a:p>
          <a:p>
            <a:pPr>
              <a:buFontTx/>
              <a:buChar char="-"/>
            </a:pPr>
            <a:r>
              <a:rPr lang="nl-NL" sz="2000">
                <a:latin typeface="Arial" pitchFamily="34" charset="0"/>
                <a:cs typeface="Arial" pitchFamily="34" charset="0"/>
              </a:rPr>
              <a:t> Veel zoetwatervissen kunnen tot op zekere hoogte zout verdragen (brak water): pos, blankvoorn, kolblei, snoek, snoekbaars, karper, etc.</a:t>
            </a:r>
          </a:p>
          <a:p>
            <a:pPr>
              <a:buFontTx/>
              <a:buChar char="-"/>
            </a:pPr>
            <a:r>
              <a:rPr lang="nl-NL" sz="2000">
                <a:latin typeface="Arial" pitchFamily="34" charset="0"/>
                <a:cs typeface="Arial" pitchFamily="34" charset="0"/>
              </a:rPr>
              <a:t> Brak water &gt; grote karper</a:t>
            </a:r>
          </a:p>
          <a:p>
            <a:pPr>
              <a:buFontTx/>
              <a:buChar char="-"/>
            </a:pPr>
            <a:endParaRPr lang="nl-NL" sz="2000">
              <a:latin typeface="Arial" pitchFamily="34" charset="0"/>
              <a:cs typeface="Arial" pitchFamily="34" charset="0"/>
            </a:endParaRPr>
          </a:p>
          <a:p>
            <a:pPr>
              <a:buFontTx/>
              <a:buChar char="-"/>
            </a:pPr>
            <a:r>
              <a:rPr lang="nl-NL" sz="2000">
                <a:latin typeface="Arial" pitchFamily="34" charset="0"/>
                <a:cs typeface="Arial" pitchFamily="34" charset="0"/>
              </a:rPr>
              <a:t> Trekvissen zowel in zoet als zout water:</a:t>
            </a:r>
          </a:p>
          <a:p>
            <a:pPr lvl="1">
              <a:buFontTx/>
              <a:buChar char="-"/>
            </a:pPr>
            <a:r>
              <a:rPr lang="nl-NL" sz="2000">
                <a:latin typeface="Arial" pitchFamily="34" charset="0"/>
                <a:cs typeface="Arial" pitchFamily="34" charset="0"/>
              </a:rPr>
              <a:t> aal</a:t>
            </a:r>
          </a:p>
          <a:p>
            <a:pPr lvl="1">
              <a:buFontTx/>
              <a:buChar char="-"/>
            </a:pPr>
            <a:r>
              <a:rPr lang="nl-NL" sz="2000">
                <a:latin typeface="Arial" pitchFamily="34" charset="0"/>
                <a:cs typeface="Arial" pitchFamily="34" charset="0"/>
              </a:rPr>
              <a:t> zalm</a:t>
            </a:r>
          </a:p>
          <a:p>
            <a:pPr lvl="1">
              <a:buFontTx/>
              <a:buChar char="-"/>
            </a:pPr>
            <a:r>
              <a:rPr lang="nl-NL" sz="2000">
                <a:latin typeface="Arial" pitchFamily="34" charset="0"/>
                <a:cs typeface="Arial" pitchFamily="34" charset="0"/>
              </a:rPr>
              <a:t> bot</a:t>
            </a:r>
          </a:p>
          <a:p>
            <a:pPr lvl="1">
              <a:buFontTx/>
              <a:buChar char="-"/>
            </a:pPr>
            <a:r>
              <a:rPr lang="nl-NL" sz="2000">
                <a:latin typeface="Arial" pitchFamily="34" charset="0"/>
                <a:cs typeface="Arial" pitchFamily="34" charset="0"/>
              </a:rPr>
              <a:t> driedoornige stekelbaars</a:t>
            </a:r>
          </a:p>
          <a:p>
            <a:pPr lvl="1">
              <a:buFontTx/>
              <a:buChar char="-"/>
            </a:pPr>
            <a:r>
              <a:rPr lang="nl-NL" sz="2000">
                <a:latin typeface="Arial" pitchFamily="34" charset="0"/>
                <a:cs typeface="Arial" pitchFamily="34" charset="0"/>
              </a:rPr>
              <a:t> fint</a:t>
            </a:r>
          </a:p>
        </p:txBody>
      </p:sp>
      <p:sp>
        <p:nvSpPr>
          <p:cNvPr id="9" name="Titel 1"/>
          <p:cNvSpPr txBox="1">
            <a:spLocks/>
          </p:cNvSpPr>
          <p:nvPr/>
        </p:nvSpPr>
        <p:spPr>
          <a:xfrm>
            <a:off x="-1836712" y="565832"/>
            <a:ext cx="9144000" cy="9286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4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          Habitateisen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a met balk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GroeneWell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hema met balk" id="{B0BF65CB-C2C9-4429-A94E-72483D551B24}" vid="{84A47431-B53B-4357-A96A-EFE089C7A625}"/>
    </a:ext>
  </a:extLst>
</a:theme>
</file>

<file path=ppt/theme/theme2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ECAAEC9EFA46844A12ECF48D0CD8BEF" ma:contentTypeVersion="14" ma:contentTypeDescription="Een nieuw document maken." ma:contentTypeScope="" ma:versionID="3218327880ffe5290664f59010f484bd">
  <xsd:schema xmlns:xsd="http://www.w3.org/2001/XMLSchema" xmlns:xs="http://www.w3.org/2001/XMLSchema" xmlns:p="http://schemas.microsoft.com/office/2006/metadata/properties" xmlns:ns3="73c99076-fb10-4eef-a9e8-924ed44a5eed" xmlns:ns4="e07fd1bf-034e-4a76-a3d7-13d0bfdc6bf3" targetNamespace="http://schemas.microsoft.com/office/2006/metadata/properties" ma:root="true" ma:fieldsID="50f858ed27a3199e99bb47c048b43935" ns3:_="" ns4:_="">
    <xsd:import namespace="73c99076-fb10-4eef-a9e8-924ed44a5eed"/>
    <xsd:import namespace="e07fd1bf-034e-4a76-a3d7-13d0bfdc6bf3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edWithDetails" minOccurs="0"/>
                <xsd:element ref="ns3:SharingHintHash" minOccurs="0"/>
                <xsd:element ref="ns4:MediaServiceMetadata" minOccurs="0"/>
                <xsd:element ref="ns4:MediaServiceFastMetadata" minOccurs="0"/>
                <xsd:element ref="ns4:MediaServiceDateTaken" minOccurs="0"/>
                <xsd:element ref="ns4:MediaLengthInSeconds" minOccurs="0"/>
                <xsd:element ref="ns4:MediaServiceAutoTags" minOccurs="0"/>
                <xsd:element ref="ns4:MediaServiceGenerationTime" minOccurs="0"/>
                <xsd:element ref="ns4:MediaServiceEventHashCode" minOccurs="0"/>
                <xsd:element ref="ns4:MediaServiceOCR" minOccurs="0"/>
                <xsd:element ref="ns4:MediaServiceLocation" minOccurs="0"/>
                <xsd:element ref="ns4:MediaServiceAutoKeyPoints" minOccurs="0"/>
                <xsd:element ref="ns4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3c99076-fb10-4eef-a9e8-924ed44a5eed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Hint-hash delen" ma:hidden="true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07fd1bf-034e-4a76-a3d7-13d0bfdc6bf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4" nillable="true" ma:displayName="Length (seconds)" ma:internalName="MediaLengthInSeconds" ma:readOnly="true">
      <xsd:simpleType>
        <xsd:restriction base="dms:Unknown"/>
      </xsd:simpleType>
    </xsd:element>
    <xsd:element name="MediaServiceAutoTags" ma:index="15" nillable="true" ma:displayName="Tags" ma:internalName="MediaServiceAutoTags" ma:readOnly="true">
      <xsd:simpleType>
        <xsd:restriction base="dms:Text"/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8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MediaServiceAutoKeyPoints" ma:index="2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E9C3ED3A-6EA8-4D34-824F-C70AEE61B7D7}">
  <ds:schemaRefs>
    <ds:schemaRef ds:uri="http://schemas.microsoft.com/office/2006/documentManagement/types"/>
    <ds:schemaRef ds:uri="73c99076-fb10-4eef-a9e8-924ed44a5eed"/>
    <ds:schemaRef ds:uri="http://purl.org/dc/elements/1.1/"/>
    <ds:schemaRef ds:uri="http://schemas.microsoft.com/office/2006/metadata/properties"/>
    <ds:schemaRef ds:uri="e07fd1bf-034e-4a76-a3d7-13d0bfdc6bf3"/>
    <ds:schemaRef ds:uri="http://purl.org/dc/terms/"/>
    <ds:schemaRef ds:uri="http://schemas.openxmlformats.org/package/2006/metadata/core-properties"/>
    <ds:schemaRef ds:uri="http://schemas.microsoft.com/office/infopath/2007/PartnerControls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DE15E22F-DD81-4E0A-B77A-6FEE95FFEFB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3c99076-fb10-4eef-a9e8-924ed44a5eed"/>
    <ds:schemaRef ds:uri="e07fd1bf-034e-4a76-a3d7-13d0bfdc6bf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60EBC9AC-A48D-4649-A3ED-864DB252EE1B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Thema met balk</Template>
  <TotalTime>3</TotalTime>
  <Words>426</Words>
  <Application>Microsoft Office PowerPoint</Application>
  <PresentationFormat>Diavoorstelling (4:3)</PresentationFormat>
  <Paragraphs>96</Paragraphs>
  <Slides>8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8</vt:i4>
      </vt:variant>
    </vt:vector>
  </HeadingPairs>
  <TitlesOfParts>
    <vt:vector size="11" baseType="lpstr">
      <vt:lpstr>Arial</vt:lpstr>
      <vt:lpstr>Calibri</vt:lpstr>
      <vt:lpstr>Thema met balk</vt:lpstr>
      <vt:lpstr>Habitateisen</vt:lpstr>
      <vt:lpstr>           Habitateisen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 Nederlandse vissen</dc:title>
  <dc:creator>peter breidenbach</dc:creator>
  <cp:lastModifiedBy>Peter Breidenbach</cp:lastModifiedBy>
  <cp:revision>43</cp:revision>
  <dcterms:created xsi:type="dcterms:W3CDTF">2010-03-21T17:17:02Z</dcterms:created>
  <dcterms:modified xsi:type="dcterms:W3CDTF">2022-10-05T12:48:13Z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0x0101006ECAAEC9EFA46844A12ECF48D0CD8BEF</vt:lpwstr>
  </property>
</Properties>
</file>