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9" r:id="rId5"/>
    <p:sldId id="261" r:id="rId6"/>
    <p:sldId id="267" r:id="rId7"/>
    <p:sldId id="270" r:id="rId8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4" autoAdjust="0"/>
    <p:restoredTop sz="94660"/>
  </p:normalViewPr>
  <p:slideViewPr>
    <p:cSldViewPr snapToGrid="0">
      <p:cViewPr varScale="1">
        <p:scale>
          <a:sx n="88" d="100"/>
          <a:sy n="88" d="100"/>
        </p:scale>
        <p:origin x="31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D3B80-1EEA-4090-BDE0-48CAF945C632}" type="datetimeFigureOut">
              <a:rPr lang="nl-NL" smtClean="0"/>
              <a:t>2-6-2016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B152C-2629-4668-BC72-6B03E7BCDE4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00871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D3B80-1EEA-4090-BDE0-48CAF945C632}" type="datetimeFigureOut">
              <a:rPr lang="nl-NL" smtClean="0"/>
              <a:t>2-6-2016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B152C-2629-4668-BC72-6B03E7BCDE4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16767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D3B80-1EEA-4090-BDE0-48CAF945C632}" type="datetimeFigureOut">
              <a:rPr lang="nl-NL" smtClean="0"/>
              <a:t>2-6-2016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B152C-2629-4668-BC72-6B03E7BCDE4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54973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D3B80-1EEA-4090-BDE0-48CAF945C632}" type="datetimeFigureOut">
              <a:rPr lang="nl-NL" smtClean="0"/>
              <a:t>2-6-2016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B152C-2629-4668-BC72-6B03E7BCDE4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2075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D3B80-1EEA-4090-BDE0-48CAF945C632}" type="datetimeFigureOut">
              <a:rPr lang="nl-NL" smtClean="0"/>
              <a:t>2-6-2016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B152C-2629-4668-BC72-6B03E7BCDE4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08800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D3B80-1EEA-4090-BDE0-48CAF945C632}" type="datetimeFigureOut">
              <a:rPr lang="nl-NL" smtClean="0"/>
              <a:t>2-6-2016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B152C-2629-4668-BC72-6B03E7BCDE4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09204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D3B80-1EEA-4090-BDE0-48CAF945C632}" type="datetimeFigureOut">
              <a:rPr lang="nl-NL" smtClean="0"/>
              <a:t>2-6-2016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B152C-2629-4668-BC72-6B03E7BCDE4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85831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D3B80-1EEA-4090-BDE0-48CAF945C632}" type="datetimeFigureOut">
              <a:rPr lang="nl-NL" smtClean="0"/>
              <a:t>2-6-2016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B152C-2629-4668-BC72-6B03E7BCDE4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72542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D3B80-1EEA-4090-BDE0-48CAF945C632}" type="datetimeFigureOut">
              <a:rPr lang="nl-NL" smtClean="0"/>
              <a:t>2-6-2016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B152C-2629-4668-BC72-6B03E7BCDE4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13435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D3B80-1EEA-4090-BDE0-48CAF945C632}" type="datetimeFigureOut">
              <a:rPr lang="nl-NL" smtClean="0"/>
              <a:t>2-6-2016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B152C-2629-4668-BC72-6B03E7BCDE4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90668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D3B80-1EEA-4090-BDE0-48CAF945C632}" type="datetimeFigureOut">
              <a:rPr lang="nl-NL" smtClean="0"/>
              <a:t>2-6-2016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B152C-2629-4668-BC72-6B03E7BCDE4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63533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2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D3B80-1EEA-4090-BDE0-48CAF945C632}" type="datetimeFigureOut">
              <a:rPr lang="nl-NL" smtClean="0"/>
              <a:t>2-6-2016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BB152C-2629-4668-BC72-6B03E7BCDE4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14050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3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image" Target="../media/image8.jpg"/><Relationship Id="rId7" Type="http://schemas.openxmlformats.org/officeDocument/2006/relationships/image" Target="../media/image11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6" Type="http://schemas.openxmlformats.org/officeDocument/2006/relationships/image" Target="../media/image3.jpg"/><Relationship Id="rId5" Type="http://schemas.openxmlformats.org/officeDocument/2006/relationships/image" Target="../media/image10.jpg"/><Relationship Id="rId10" Type="http://schemas.openxmlformats.org/officeDocument/2006/relationships/image" Target="../media/image14.jpg"/><Relationship Id="rId4" Type="http://schemas.openxmlformats.org/officeDocument/2006/relationships/image" Target="../media/image9.jpeg"/><Relationship Id="rId9" Type="http://schemas.openxmlformats.org/officeDocument/2006/relationships/image" Target="../media/image1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18.jpe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20.jpeg"/><Relationship Id="rId7" Type="http://schemas.openxmlformats.org/officeDocument/2006/relationships/image" Target="../media/image23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6" Type="http://schemas.openxmlformats.org/officeDocument/2006/relationships/image" Target="../media/image22.png"/><Relationship Id="rId5" Type="http://schemas.openxmlformats.org/officeDocument/2006/relationships/image" Target="../media/image1.jpg"/><Relationship Id="rId10" Type="http://schemas.openxmlformats.org/officeDocument/2006/relationships/image" Target="../media/image26.gif"/><Relationship Id="rId4" Type="http://schemas.openxmlformats.org/officeDocument/2006/relationships/image" Target="../media/image21.JPG"/><Relationship Id="rId9" Type="http://schemas.openxmlformats.org/officeDocument/2006/relationships/image" Target="../media/image25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g"/><Relationship Id="rId3" Type="http://schemas.openxmlformats.org/officeDocument/2006/relationships/image" Target="../media/image4.jpg"/><Relationship Id="rId7" Type="http://schemas.openxmlformats.org/officeDocument/2006/relationships/image" Target="../media/image30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10" Type="http://schemas.openxmlformats.org/officeDocument/2006/relationships/image" Target="../media/image33.jpg"/><Relationship Id="rId4" Type="http://schemas.openxmlformats.org/officeDocument/2006/relationships/image" Target="../media/image27.jpg"/><Relationship Id="rId9" Type="http://schemas.openxmlformats.org/officeDocument/2006/relationships/image" Target="../media/image3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g"/><Relationship Id="rId3" Type="http://schemas.openxmlformats.org/officeDocument/2006/relationships/image" Target="../media/image34.jpg"/><Relationship Id="rId7" Type="http://schemas.openxmlformats.org/officeDocument/2006/relationships/image" Target="../media/image38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6" Type="http://schemas.openxmlformats.org/officeDocument/2006/relationships/image" Target="../media/image37.jpg"/><Relationship Id="rId5" Type="http://schemas.openxmlformats.org/officeDocument/2006/relationships/image" Target="../media/image36.jpeg"/><Relationship Id="rId4" Type="http://schemas.openxmlformats.org/officeDocument/2006/relationships/image" Target="../media/image3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2143" y="1"/>
            <a:ext cx="11913080" cy="1470025"/>
          </a:xfrm>
        </p:spPr>
        <p:txBody>
          <a:bodyPr>
            <a:noAutofit/>
          </a:bodyPr>
          <a:lstStyle/>
          <a:p>
            <a:r>
              <a:rPr lang="nl-NL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ld English Text MT" panose="03040902040508030806" pitchFamily="66" charset="0"/>
              </a:rPr>
              <a:t>Een nieuwe tijd</a:t>
            </a:r>
            <a:endParaRPr lang="nl-NL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ld English Text MT" panose="03040902040508030806" pitchFamily="66" charset="0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5373216"/>
            <a:ext cx="6400800" cy="1752600"/>
          </a:xfrm>
        </p:spPr>
        <p:txBody>
          <a:bodyPr/>
          <a:lstStyle/>
          <a:p>
            <a:r>
              <a:rPr lang="nl-NL" b="1" dirty="0" smtClean="0">
                <a:solidFill>
                  <a:schemeClr val="tx1"/>
                </a:solidFill>
              </a:rPr>
              <a:t>Tijd van ontdekkers en hervormers</a:t>
            </a:r>
          </a:p>
          <a:p>
            <a:r>
              <a:rPr lang="nl-NL" b="1" dirty="0" smtClean="0">
                <a:solidFill>
                  <a:schemeClr val="tx1"/>
                </a:solidFill>
              </a:rPr>
              <a:t>1500 – 1600  </a:t>
            </a:r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113" y="5517045"/>
            <a:ext cx="935349" cy="935349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610" y="1423822"/>
            <a:ext cx="4920847" cy="3278312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3726610" y="4665330"/>
            <a:ext cx="49208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Ontdekkingsreizen</a:t>
            </a:r>
            <a:endParaRPr lang="nl-NL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6787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901">
        <p:random/>
      </p:transition>
    </mc:Choice>
    <mc:Fallback xmlns="">
      <p:transition spd="slow" advTm="7901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93" y="3334906"/>
            <a:ext cx="5688655" cy="3068597"/>
          </a:xfrm>
          <a:prstGeom prst="rect">
            <a:avLst/>
          </a:prstGeom>
        </p:spPr>
      </p:pic>
      <p:sp>
        <p:nvSpPr>
          <p:cNvPr id="2" name="Titel 3"/>
          <p:cNvSpPr txBox="1">
            <a:spLocks/>
          </p:cNvSpPr>
          <p:nvPr/>
        </p:nvSpPr>
        <p:spPr>
          <a:xfrm>
            <a:off x="424132" y="158091"/>
            <a:ext cx="4082554" cy="7649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cript MT Bold" panose="03040602040607080904" pitchFamily="66" charset="0"/>
              </a:rPr>
              <a:t>Handel met Azië</a:t>
            </a:r>
            <a:endParaRPr lang="nl-N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cript MT Bold" panose="03040602040607080904" pitchFamily="66" charset="0"/>
            </a:endParaRPr>
          </a:p>
        </p:txBody>
      </p:sp>
      <p:sp>
        <p:nvSpPr>
          <p:cNvPr id="3" name="Tekstvak 2"/>
          <p:cNvSpPr txBox="1"/>
          <p:nvPr/>
        </p:nvSpPr>
        <p:spPr>
          <a:xfrm>
            <a:off x="225994" y="923026"/>
            <a:ext cx="681334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India en China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Suiker, </a:t>
            </a:r>
            <a:r>
              <a:rPr lang="nl-NL" sz="2400" b="1" dirty="0" smtClean="0">
                <a:solidFill>
                  <a:srgbClr val="FF0000"/>
                </a:solidFill>
              </a:rPr>
              <a:t>specerijen</a:t>
            </a:r>
            <a:r>
              <a:rPr lang="nl-NL" sz="2400" b="1" dirty="0" smtClean="0"/>
              <a:t> en zijde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Italiaanse kooplieden </a:t>
            </a:r>
            <a:r>
              <a:rPr lang="nl-NL" sz="2400" b="1" dirty="0" smtClean="0">
                <a:sym typeface="Wingdings" panose="05000000000000000000" pitchFamily="2" charset="2"/>
              </a:rPr>
              <a:t> Arabische handelaren</a:t>
            </a:r>
            <a:endParaRPr lang="nl-NL" sz="2400" b="1" dirty="0" smtClean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Turken vragen tol </a:t>
            </a:r>
            <a:r>
              <a:rPr lang="nl-NL" sz="2400" b="1" dirty="0" smtClean="0">
                <a:sym typeface="Wingdings" panose="05000000000000000000" pitchFamily="2" charset="2"/>
              </a:rPr>
              <a:t> duurder</a:t>
            </a:r>
            <a:endParaRPr lang="nl-NL" sz="2400" b="1" dirty="0" smtClean="0"/>
          </a:p>
          <a:p>
            <a:pPr>
              <a:lnSpc>
                <a:spcPct val="150000"/>
              </a:lnSpc>
            </a:pPr>
            <a:r>
              <a:rPr lang="nl-NL" sz="2400" b="1" dirty="0" smtClean="0">
                <a:sym typeface="Wingdings" panose="05000000000000000000" pitchFamily="2" charset="2"/>
              </a:rPr>
              <a:t> </a:t>
            </a:r>
            <a:r>
              <a:rPr lang="nl-NL" sz="2400" b="1" dirty="0" smtClean="0"/>
              <a:t>Zelf op zoek naar een zeeroute naar India</a:t>
            </a:r>
          </a:p>
          <a:p>
            <a:endParaRPr lang="nl-NL" sz="2400" b="1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9334" y="261138"/>
            <a:ext cx="4761943" cy="3107167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2565" y="284903"/>
            <a:ext cx="3955481" cy="3032332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1697" y="3496940"/>
            <a:ext cx="5927261" cy="2906564"/>
          </a:xfrm>
          <a:prstGeom prst="rect">
            <a:avLst/>
          </a:prstGeom>
        </p:spPr>
      </p:pic>
      <p:sp>
        <p:nvSpPr>
          <p:cNvPr id="5" name="Explosie 1 4"/>
          <p:cNvSpPr/>
          <p:nvPr/>
        </p:nvSpPr>
        <p:spPr>
          <a:xfrm>
            <a:off x="7477125" y="4314825"/>
            <a:ext cx="1085850" cy="919115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Vrije vorm 10"/>
          <p:cNvSpPr/>
          <p:nvPr/>
        </p:nvSpPr>
        <p:spPr>
          <a:xfrm>
            <a:off x="6838950" y="4495800"/>
            <a:ext cx="2705100" cy="1583694"/>
          </a:xfrm>
          <a:custGeom>
            <a:avLst/>
            <a:gdLst>
              <a:gd name="connsiteX0" fmla="*/ 0 w 2705100"/>
              <a:gd name="connsiteY0" fmla="*/ 0 h 1583694"/>
              <a:gd name="connsiteX1" fmla="*/ 57150 w 2705100"/>
              <a:gd name="connsiteY1" fmla="*/ 47625 h 1583694"/>
              <a:gd name="connsiteX2" fmla="*/ 85725 w 2705100"/>
              <a:gd name="connsiteY2" fmla="*/ 57150 h 1583694"/>
              <a:gd name="connsiteX3" fmla="*/ 114300 w 2705100"/>
              <a:gd name="connsiteY3" fmla="*/ 76200 h 1583694"/>
              <a:gd name="connsiteX4" fmla="*/ 171450 w 2705100"/>
              <a:gd name="connsiteY4" fmla="*/ 104775 h 1583694"/>
              <a:gd name="connsiteX5" fmla="*/ 200025 w 2705100"/>
              <a:gd name="connsiteY5" fmla="*/ 114300 h 1583694"/>
              <a:gd name="connsiteX6" fmla="*/ 257175 w 2705100"/>
              <a:gd name="connsiteY6" fmla="*/ 152400 h 1583694"/>
              <a:gd name="connsiteX7" fmla="*/ 285750 w 2705100"/>
              <a:gd name="connsiteY7" fmla="*/ 171450 h 1583694"/>
              <a:gd name="connsiteX8" fmla="*/ 333375 w 2705100"/>
              <a:gd name="connsiteY8" fmla="*/ 228600 h 1583694"/>
              <a:gd name="connsiteX9" fmla="*/ 381000 w 2705100"/>
              <a:gd name="connsiteY9" fmla="*/ 285750 h 1583694"/>
              <a:gd name="connsiteX10" fmla="*/ 419100 w 2705100"/>
              <a:gd name="connsiteY10" fmla="*/ 428625 h 1583694"/>
              <a:gd name="connsiteX11" fmla="*/ 466725 w 2705100"/>
              <a:gd name="connsiteY11" fmla="*/ 485775 h 1583694"/>
              <a:gd name="connsiteX12" fmla="*/ 504825 w 2705100"/>
              <a:gd name="connsiteY12" fmla="*/ 542925 h 1583694"/>
              <a:gd name="connsiteX13" fmla="*/ 523875 w 2705100"/>
              <a:gd name="connsiteY13" fmla="*/ 571500 h 1583694"/>
              <a:gd name="connsiteX14" fmla="*/ 561975 w 2705100"/>
              <a:gd name="connsiteY14" fmla="*/ 600075 h 1583694"/>
              <a:gd name="connsiteX15" fmla="*/ 609600 w 2705100"/>
              <a:gd name="connsiteY15" fmla="*/ 657225 h 1583694"/>
              <a:gd name="connsiteX16" fmla="*/ 628650 w 2705100"/>
              <a:gd name="connsiteY16" fmla="*/ 695325 h 1583694"/>
              <a:gd name="connsiteX17" fmla="*/ 685800 w 2705100"/>
              <a:gd name="connsiteY17" fmla="*/ 752475 h 1583694"/>
              <a:gd name="connsiteX18" fmla="*/ 714375 w 2705100"/>
              <a:gd name="connsiteY18" fmla="*/ 781050 h 1583694"/>
              <a:gd name="connsiteX19" fmla="*/ 752475 w 2705100"/>
              <a:gd name="connsiteY19" fmla="*/ 800100 h 1583694"/>
              <a:gd name="connsiteX20" fmla="*/ 819150 w 2705100"/>
              <a:gd name="connsiteY20" fmla="*/ 876300 h 1583694"/>
              <a:gd name="connsiteX21" fmla="*/ 866775 w 2705100"/>
              <a:gd name="connsiteY21" fmla="*/ 914400 h 1583694"/>
              <a:gd name="connsiteX22" fmla="*/ 895350 w 2705100"/>
              <a:gd name="connsiteY22" fmla="*/ 942975 h 1583694"/>
              <a:gd name="connsiteX23" fmla="*/ 962025 w 2705100"/>
              <a:gd name="connsiteY23" fmla="*/ 1009650 h 1583694"/>
              <a:gd name="connsiteX24" fmla="*/ 990600 w 2705100"/>
              <a:gd name="connsiteY24" fmla="*/ 1085850 h 1583694"/>
              <a:gd name="connsiteX25" fmla="*/ 1028700 w 2705100"/>
              <a:gd name="connsiteY25" fmla="*/ 1114425 h 1583694"/>
              <a:gd name="connsiteX26" fmla="*/ 1057275 w 2705100"/>
              <a:gd name="connsiteY26" fmla="*/ 1143000 h 1583694"/>
              <a:gd name="connsiteX27" fmla="*/ 1162050 w 2705100"/>
              <a:gd name="connsiteY27" fmla="*/ 1228725 h 1583694"/>
              <a:gd name="connsiteX28" fmla="*/ 1247775 w 2705100"/>
              <a:gd name="connsiteY28" fmla="*/ 1323975 h 1583694"/>
              <a:gd name="connsiteX29" fmla="*/ 1295400 w 2705100"/>
              <a:gd name="connsiteY29" fmla="*/ 1362075 h 1583694"/>
              <a:gd name="connsiteX30" fmla="*/ 1352550 w 2705100"/>
              <a:gd name="connsiteY30" fmla="*/ 1419225 h 1583694"/>
              <a:gd name="connsiteX31" fmla="*/ 1381125 w 2705100"/>
              <a:gd name="connsiteY31" fmla="*/ 1476375 h 1583694"/>
              <a:gd name="connsiteX32" fmla="*/ 1409700 w 2705100"/>
              <a:gd name="connsiteY32" fmla="*/ 1485900 h 1583694"/>
              <a:gd name="connsiteX33" fmla="*/ 1447800 w 2705100"/>
              <a:gd name="connsiteY33" fmla="*/ 1495425 h 1583694"/>
              <a:gd name="connsiteX34" fmla="*/ 1495425 w 2705100"/>
              <a:gd name="connsiteY34" fmla="*/ 1514475 h 1583694"/>
              <a:gd name="connsiteX35" fmla="*/ 1533525 w 2705100"/>
              <a:gd name="connsiteY35" fmla="*/ 1524000 h 1583694"/>
              <a:gd name="connsiteX36" fmla="*/ 1562100 w 2705100"/>
              <a:gd name="connsiteY36" fmla="*/ 1533525 h 1583694"/>
              <a:gd name="connsiteX37" fmla="*/ 1790700 w 2705100"/>
              <a:gd name="connsiteY37" fmla="*/ 1552575 h 1583694"/>
              <a:gd name="connsiteX38" fmla="*/ 1819275 w 2705100"/>
              <a:gd name="connsiteY38" fmla="*/ 1562100 h 1583694"/>
              <a:gd name="connsiteX39" fmla="*/ 2305050 w 2705100"/>
              <a:gd name="connsiteY39" fmla="*/ 1562100 h 1583694"/>
              <a:gd name="connsiteX40" fmla="*/ 2371725 w 2705100"/>
              <a:gd name="connsiteY40" fmla="*/ 1543050 h 1583694"/>
              <a:gd name="connsiteX41" fmla="*/ 2457450 w 2705100"/>
              <a:gd name="connsiteY41" fmla="*/ 1514475 h 1583694"/>
              <a:gd name="connsiteX42" fmla="*/ 2476500 w 2705100"/>
              <a:gd name="connsiteY42" fmla="*/ 1476375 h 1583694"/>
              <a:gd name="connsiteX43" fmla="*/ 2505075 w 2705100"/>
              <a:gd name="connsiteY43" fmla="*/ 1466850 h 1583694"/>
              <a:gd name="connsiteX44" fmla="*/ 2638425 w 2705100"/>
              <a:gd name="connsiteY44" fmla="*/ 1419225 h 1583694"/>
              <a:gd name="connsiteX45" fmla="*/ 2667000 w 2705100"/>
              <a:gd name="connsiteY45" fmla="*/ 1409700 h 1583694"/>
              <a:gd name="connsiteX46" fmla="*/ 2705100 w 2705100"/>
              <a:gd name="connsiteY46" fmla="*/ 1409700 h 1583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705100" h="1583694">
                <a:moveTo>
                  <a:pt x="0" y="0"/>
                </a:moveTo>
                <a:cubicBezTo>
                  <a:pt x="19050" y="15875"/>
                  <a:pt x="36517" y="33870"/>
                  <a:pt x="57150" y="47625"/>
                </a:cubicBezTo>
                <a:cubicBezTo>
                  <a:pt x="65504" y="53194"/>
                  <a:pt x="76745" y="52660"/>
                  <a:pt x="85725" y="57150"/>
                </a:cubicBezTo>
                <a:cubicBezTo>
                  <a:pt x="95964" y="62270"/>
                  <a:pt x="104293" y="70641"/>
                  <a:pt x="114300" y="76200"/>
                </a:cubicBezTo>
                <a:cubicBezTo>
                  <a:pt x="132918" y="86543"/>
                  <a:pt x="151987" y="96125"/>
                  <a:pt x="171450" y="104775"/>
                </a:cubicBezTo>
                <a:cubicBezTo>
                  <a:pt x="180625" y="108853"/>
                  <a:pt x="191248" y="109424"/>
                  <a:pt x="200025" y="114300"/>
                </a:cubicBezTo>
                <a:cubicBezTo>
                  <a:pt x="220039" y="125419"/>
                  <a:pt x="238125" y="139700"/>
                  <a:pt x="257175" y="152400"/>
                </a:cubicBezTo>
                <a:cubicBezTo>
                  <a:pt x="266700" y="158750"/>
                  <a:pt x="278421" y="162656"/>
                  <a:pt x="285750" y="171450"/>
                </a:cubicBezTo>
                <a:cubicBezTo>
                  <a:pt x="301625" y="190500"/>
                  <a:pt x="316900" y="210066"/>
                  <a:pt x="333375" y="228600"/>
                </a:cubicBezTo>
                <a:cubicBezTo>
                  <a:pt x="382268" y="283605"/>
                  <a:pt x="344090" y="230385"/>
                  <a:pt x="381000" y="285750"/>
                </a:cubicBezTo>
                <a:cubicBezTo>
                  <a:pt x="389093" y="342402"/>
                  <a:pt x="389008" y="375964"/>
                  <a:pt x="419100" y="428625"/>
                </a:cubicBezTo>
                <a:cubicBezTo>
                  <a:pt x="431403" y="450155"/>
                  <a:pt x="451846" y="465937"/>
                  <a:pt x="466725" y="485775"/>
                </a:cubicBezTo>
                <a:cubicBezTo>
                  <a:pt x="480462" y="504091"/>
                  <a:pt x="492125" y="523875"/>
                  <a:pt x="504825" y="542925"/>
                </a:cubicBezTo>
                <a:cubicBezTo>
                  <a:pt x="511175" y="552450"/>
                  <a:pt x="514717" y="564631"/>
                  <a:pt x="523875" y="571500"/>
                </a:cubicBezTo>
                <a:lnTo>
                  <a:pt x="561975" y="600075"/>
                </a:lnTo>
                <a:cubicBezTo>
                  <a:pt x="619542" y="715210"/>
                  <a:pt x="542284" y="576446"/>
                  <a:pt x="609600" y="657225"/>
                </a:cubicBezTo>
                <a:cubicBezTo>
                  <a:pt x="618690" y="668133"/>
                  <a:pt x="619780" y="684237"/>
                  <a:pt x="628650" y="695325"/>
                </a:cubicBezTo>
                <a:cubicBezTo>
                  <a:pt x="645480" y="716362"/>
                  <a:pt x="666750" y="733425"/>
                  <a:pt x="685800" y="752475"/>
                </a:cubicBezTo>
                <a:cubicBezTo>
                  <a:pt x="695325" y="762000"/>
                  <a:pt x="702327" y="775026"/>
                  <a:pt x="714375" y="781050"/>
                </a:cubicBezTo>
                <a:lnTo>
                  <a:pt x="752475" y="800100"/>
                </a:lnTo>
                <a:cubicBezTo>
                  <a:pt x="780927" y="838036"/>
                  <a:pt x="782156" y="843416"/>
                  <a:pt x="819150" y="876300"/>
                </a:cubicBezTo>
                <a:cubicBezTo>
                  <a:pt x="834345" y="889806"/>
                  <a:pt x="851475" y="901013"/>
                  <a:pt x="866775" y="914400"/>
                </a:cubicBezTo>
                <a:cubicBezTo>
                  <a:pt x="876912" y="923270"/>
                  <a:pt x="885213" y="934105"/>
                  <a:pt x="895350" y="942975"/>
                </a:cubicBezTo>
                <a:cubicBezTo>
                  <a:pt x="958702" y="998408"/>
                  <a:pt x="927876" y="958426"/>
                  <a:pt x="962025" y="1009650"/>
                </a:cubicBezTo>
                <a:cubicBezTo>
                  <a:pt x="968241" y="1034512"/>
                  <a:pt x="973020" y="1065340"/>
                  <a:pt x="990600" y="1085850"/>
                </a:cubicBezTo>
                <a:cubicBezTo>
                  <a:pt x="1000931" y="1097903"/>
                  <a:pt x="1016647" y="1104094"/>
                  <a:pt x="1028700" y="1114425"/>
                </a:cubicBezTo>
                <a:cubicBezTo>
                  <a:pt x="1038927" y="1123191"/>
                  <a:pt x="1047048" y="1134234"/>
                  <a:pt x="1057275" y="1143000"/>
                </a:cubicBezTo>
                <a:cubicBezTo>
                  <a:pt x="1091537" y="1172367"/>
                  <a:pt x="1134975" y="1192625"/>
                  <a:pt x="1162050" y="1228725"/>
                </a:cubicBezTo>
                <a:cubicBezTo>
                  <a:pt x="1191681" y="1268232"/>
                  <a:pt x="1205040" y="1289787"/>
                  <a:pt x="1247775" y="1323975"/>
                </a:cubicBezTo>
                <a:cubicBezTo>
                  <a:pt x="1263650" y="1336675"/>
                  <a:pt x="1281025" y="1347700"/>
                  <a:pt x="1295400" y="1362075"/>
                </a:cubicBezTo>
                <a:cubicBezTo>
                  <a:pt x="1366287" y="1432962"/>
                  <a:pt x="1285207" y="1374330"/>
                  <a:pt x="1352550" y="1419225"/>
                </a:cubicBezTo>
                <a:cubicBezTo>
                  <a:pt x="1362075" y="1438275"/>
                  <a:pt x="1367264" y="1460204"/>
                  <a:pt x="1381125" y="1476375"/>
                </a:cubicBezTo>
                <a:cubicBezTo>
                  <a:pt x="1387659" y="1483998"/>
                  <a:pt x="1400046" y="1483142"/>
                  <a:pt x="1409700" y="1485900"/>
                </a:cubicBezTo>
                <a:cubicBezTo>
                  <a:pt x="1422287" y="1489496"/>
                  <a:pt x="1435381" y="1491285"/>
                  <a:pt x="1447800" y="1495425"/>
                </a:cubicBezTo>
                <a:cubicBezTo>
                  <a:pt x="1464020" y="1500832"/>
                  <a:pt x="1479205" y="1509068"/>
                  <a:pt x="1495425" y="1514475"/>
                </a:cubicBezTo>
                <a:cubicBezTo>
                  <a:pt x="1507844" y="1518615"/>
                  <a:pt x="1520938" y="1520404"/>
                  <a:pt x="1533525" y="1524000"/>
                </a:cubicBezTo>
                <a:cubicBezTo>
                  <a:pt x="1543179" y="1526758"/>
                  <a:pt x="1552177" y="1531998"/>
                  <a:pt x="1562100" y="1533525"/>
                </a:cubicBezTo>
                <a:cubicBezTo>
                  <a:pt x="1610492" y="1540970"/>
                  <a:pt x="1752893" y="1549874"/>
                  <a:pt x="1790700" y="1552575"/>
                </a:cubicBezTo>
                <a:cubicBezTo>
                  <a:pt x="1800225" y="1555750"/>
                  <a:pt x="1809621" y="1559342"/>
                  <a:pt x="1819275" y="1562100"/>
                </a:cubicBezTo>
                <a:cubicBezTo>
                  <a:pt x="1980899" y="1608278"/>
                  <a:pt x="2086896" y="1566742"/>
                  <a:pt x="2305050" y="1562100"/>
                </a:cubicBezTo>
                <a:cubicBezTo>
                  <a:pt x="2335074" y="1554594"/>
                  <a:pt x="2344396" y="1553299"/>
                  <a:pt x="2371725" y="1543050"/>
                </a:cubicBezTo>
                <a:cubicBezTo>
                  <a:pt x="2443460" y="1516149"/>
                  <a:pt x="2393609" y="1530435"/>
                  <a:pt x="2457450" y="1514475"/>
                </a:cubicBezTo>
                <a:cubicBezTo>
                  <a:pt x="2463800" y="1501775"/>
                  <a:pt x="2466460" y="1486415"/>
                  <a:pt x="2476500" y="1476375"/>
                </a:cubicBezTo>
                <a:cubicBezTo>
                  <a:pt x="2483600" y="1469275"/>
                  <a:pt x="2495704" y="1470454"/>
                  <a:pt x="2505075" y="1466850"/>
                </a:cubicBezTo>
                <a:cubicBezTo>
                  <a:pt x="2696420" y="1393256"/>
                  <a:pt x="2535016" y="1448770"/>
                  <a:pt x="2638425" y="1419225"/>
                </a:cubicBezTo>
                <a:cubicBezTo>
                  <a:pt x="2648079" y="1416467"/>
                  <a:pt x="2657061" y="1411120"/>
                  <a:pt x="2667000" y="1409700"/>
                </a:cubicBezTo>
                <a:cubicBezTo>
                  <a:pt x="2679572" y="1407904"/>
                  <a:pt x="2692400" y="1409700"/>
                  <a:pt x="2705100" y="1409700"/>
                </a:cubicBezTo>
              </a:path>
            </a:pathLst>
          </a:custGeom>
          <a:noFill/>
          <a:ln w="63500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2" name="Afbeelding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9334" y="156268"/>
            <a:ext cx="4663953" cy="310716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33024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46276">
        <p:random/>
      </p:transition>
    </mc:Choice>
    <mc:Fallback xmlns="">
      <p:transition spd="slow" advTm="146276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6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Afbeelding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7238" y="282318"/>
            <a:ext cx="4294162" cy="4666324"/>
          </a:xfrm>
          <a:prstGeom prst="rect">
            <a:avLst/>
          </a:prstGeom>
        </p:spPr>
      </p:pic>
      <p:sp>
        <p:nvSpPr>
          <p:cNvPr id="26" name="Tekstvak 25"/>
          <p:cNvSpPr txBox="1"/>
          <p:nvPr/>
        </p:nvSpPr>
        <p:spPr>
          <a:xfrm>
            <a:off x="9690652" y="3588291"/>
            <a:ext cx="22676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Klopt niet!!!!</a:t>
            </a:r>
            <a:endParaRPr lang="nl-NL" sz="3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" name="Afbeelding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470" y="3184894"/>
            <a:ext cx="4241189" cy="3278974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2039" y="3904334"/>
            <a:ext cx="3644188" cy="2438802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047" y="161888"/>
            <a:ext cx="5294880" cy="3527496"/>
          </a:xfrm>
          <a:prstGeom prst="rect">
            <a:avLst/>
          </a:prstGeom>
        </p:spPr>
      </p:pic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228214" y="98266"/>
            <a:ext cx="4557443" cy="764935"/>
          </a:xfrm>
        </p:spPr>
        <p:txBody>
          <a:bodyPr>
            <a:normAutofit/>
          </a:bodyPr>
          <a:lstStyle/>
          <a:p>
            <a:r>
              <a:rPr lang="nl-N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cript MT Bold" panose="03040602040607080904" pitchFamily="66" charset="0"/>
              </a:rPr>
              <a:t>Route over zee</a:t>
            </a:r>
            <a:endParaRPr lang="nl-N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cript MT Bold" panose="03040602040607080904" pitchFamily="66" charset="0"/>
            </a:endParaRPr>
          </a:p>
        </p:txBody>
      </p:sp>
      <p:sp>
        <p:nvSpPr>
          <p:cNvPr id="6" name="Tekstvak 5"/>
          <p:cNvSpPr txBox="1"/>
          <p:nvPr/>
        </p:nvSpPr>
        <p:spPr>
          <a:xfrm>
            <a:off x="6307868" y="239070"/>
            <a:ext cx="21050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i="1" dirty="0" smtClean="0"/>
              <a:t>karveel</a:t>
            </a:r>
            <a:endParaRPr lang="nl-NL" sz="2400" b="1" i="1" dirty="0"/>
          </a:p>
        </p:txBody>
      </p:sp>
      <p:sp>
        <p:nvSpPr>
          <p:cNvPr id="14" name="Tekstvak 13"/>
          <p:cNvSpPr txBox="1"/>
          <p:nvPr/>
        </p:nvSpPr>
        <p:spPr>
          <a:xfrm>
            <a:off x="10306715" y="3985198"/>
            <a:ext cx="21050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i="1" dirty="0" smtClean="0"/>
              <a:t>kompas</a:t>
            </a:r>
            <a:endParaRPr lang="nl-NL" sz="2400" b="1" i="1" dirty="0"/>
          </a:p>
        </p:txBody>
      </p:sp>
      <p:pic>
        <p:nvPicPr>
          <p:cNvPr id="17" name="Afbeelding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15" y="3927850"/>
            <a:ext cx="3644188" cy="2650318"/>
          </a:xfrm>
          <a:prstGeom prst="rect">
            <a:avLst/>
          </a:prstGeom>
        </p:spPr>
      </p:pic>
      <p:pic>
        <p:nvPicPr>
          <p:cNvPr id="18" name="Afbeelding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944" y="3934958"/>
            <a:ext cx="3851129" cy="2643210"/>
          </a:xfrm>
          <a:prstGeom prst="rect">
            <a:avLst/>
          </a:prstGeom>
        </p:spPr>
      </p:pic>
      <p:sp>
        <p:nvSpPr>
          <p:cNvPr id="19" name="Tekstvak 18"/>
          <p:cNvSpPr txBox="1"/>
          <p:nvPr/>
        </p:nvSpPr>
        <p:spPr>
          <a:xfrm>
            <a:off x="134015" y="6097453"/>
            <a:ext cx="21050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i="1" dirty="0" smtClean="0"/>
              <a:t>astrolabium</a:t>
            </a:r>
            <a:endParaRPr lang="nl-NL" sz="2400" b="1" i="1" dirty="0"/>
          </a:p>
        </p:txBody>
      </p:sp>
      <p:sp>
        <p:nvSpPr>
          <p:cNvPr id="20" name="Tekstvak 19"/>
          <p:cNvSpPr txBox="1"/>
          <p:nvPr/>
        </p:nvSpPr>
        <p:spPr>
          <a:xfrm>
            <a:off x="5785508" y="6043396"/>
            <a:ext cx="21050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i="1" dirty="0" smtClean="0"/>
              <a:t>astrolabium</a:t>
            </a:r>
            <a:endParaRPr lang="nl-NL" sz="2400" b="1" i="1" dirty="0"/>
          </a:p>
        </p:txBody>
      </p:sp>
      <p:pic>
        <p:nvPicPr>
          <p:cNvPr id="21" name="Afbeelding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5481" y="170251"/>
            <a:ext cx="3151420" cy="3141541"/>
          </a:xfrm>
          <a:prstGeom prst="rect">
            <a:avLst/>
          </a:prstGeom>
        </p:spPr>
      </p:pic>
      <p:pic>
        <p:nvPicPr>
          <p:cNvPr id="22" name="Afbeelding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386" y="161888"/>
            <a:ext cx="3623175" cy="2643210"/>
          </a:xfrm>
          <a:prstGeom prst="rect">
            <a:avLst/>
          </a:prstGeom>
        </p:spPr>
      </p:pic>
      <p:sp>
        <p:nvSpPr>
          <p:cNvPr id="23" name="Tekstvak 22"/>
          <p:cNvSpPr txBox="1"/>
          <p:nvPr/>
        </p:nvSpPr>
        <p:spPr>
          <a:xfrm>
            <a:off x="4465623" y="262670"/>
            <a:ext cx="21050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i="1" dirty="0" smtClean="0"/>
              <a:t>kwadrant</a:t>
            </a:r>
            <a:endParaRPr lang="nl-NL" sz="2400" b="1" i="1" dirty="0"/>
          </a:p>
        </p:txBody>
      </p:sp>
      <p:sp>
        <p:nvSpPr>
          <p:cNvPr id="24" name="Tekstvak 23"/>
          <p:cNvSpPr txBox="1"/>
          <p:nvPr/>
        </p:nvSpPr>
        <p:spPr>
          <a:xfrm>
            <a:off x="10274043" y="239069"/>
            <a:ext cx="21050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i="1" dirty="0" smtClean="0"/>
              <a:t>kwadrant</a:t>
            </a:r>
            <a:endParaRPr lang="nl-NL" sz="2400" b="1" i="1" dirty="0"/>
          </a:p>
        </p:txBody>
      </p:sp>
      <p:sp>
        <p:nvSpPr>
          <p:cNvPr id="7" name="Vermenigvuldigen 6"/>
          <p:cNvSpPr/>
          <p:nvPr/>
        </p:nvSpPr>
        <p:spPr>
          <a:xfrm>
            <a:off x="6820182" y="915684"/>
            <a:ext cx="4857468" cy="2020688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Tekstvak 4"/>
          <p:cNvSpPr txBox="1"/>
          <p:nvPr/>
        </p:nvSpPr>
        <p:spPr>
          <a:xfrm>
            <a:off x="228214" y="598788"/>
            <a:ext cx="651022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Betere schepen</a:t>
            </a:r>
            <a:endParaRPr lang="nl-NL" sz="2400" b="1" dirty="0" smtClean="0">
              <a:solidFill>
                <a:srgbClr val="FF0000"/>
              </a:solidFill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Betere zeekaarten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Betere instrumenten 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Kompas 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Astrolabium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Kwadrant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Wereld is rond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6593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8430">
        <p:random/>
      </p:transition>
    </mc:Choice>
    <mc:Fallback xmlns="">
      <p:transition spd="slow" advTm="7843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8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0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000"/>
                            </p:stCondLst>
                            <p:childTnLst>
                              <p:par>
                                <p:cTn id="1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6" grpId="0"/>
      <p:bldP spid="6" grpId="1"/>
      <p:bldP spid="14" grpId="0"/>
      <p:bldP spid="14" grpId="1"/>
      <p:bldP spid="19" grpId="0"/>
      <p:bldP spid="19" grpId="1"/>
      <p:bldP spid="20" grpId="0"/>
      <p:bldP spid="20" grpId="1"/>
      <p:bldP spid="23" grpId="0"/>
      <p:bldP spid="23" grpId="1"/>
      <p:bldP spid="24" grpId="0"/>
      <p:bldP spid="24" grpId="1"/>
      <p:bldP spid="7" grpId="0" animBg="1"/>
      <p:bldP spid="5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6" y="328962"/>
            <a:ext cx="12111082" cy="6158923"/>
          </a:xfrm>
          <a:prstGeom prst="rect">
            <a:avLst/>
          </a:prstGeom>
        </p:spPr>
      </p:pic>
      <p:sp>
        <p:nvSpPr>
          <p:cNvPr id="3" name="Vrije vorm 2"/>
          <p:cNvSpPr/>
          <p:nvPr/>
        </p:nvSpPr>
        <p:spPr>
          <a:xfrm>
            <a:off x="5059680" y="1994263"/>
            <a:ext cx="1332411" cy="2830286"/>
          </a:xfrm>
          <a:custGeom>
            <a:avLst/>
            <a:gdLst>
              <a:gd name="connsiteX0" fmla="*/ 452846 w 1332411"/>
              <a:gd name="connsiteY0" fmla="*/ 0 h 2830286"/>
              <a:gd name="connsiteX1" fmla="*/ 409303 w 1332411"/>
              <a:gd name="connsiteY1" fmla="*/ 26126 h 2830286"/>
              <a:gd name="connsiteX2" fmla="*/ 357051 w 1332411"/>
              <a:gd name="connsiteY2" fmla="*/ 60960 h 2830286"/>
              <a:gd name="connsiteX3" fmla="*/ 339634 w 1332411"/>
              <a:gd name="connsiteY3" fmla="*/ 87086 h 2830286"/>
              <a:gd name="connsiteX4" fmla="*/ 313509 w 1332411"/>
              <a:gd name="connsiteY4" fmla="*/ 104503 h 2830286"/>
              <a:gd name="connsiteX5" fmla="*/ 296091 w 1332411"/>
              <a:gd name="connsiteY5" fmla="*/ 121920 h 2830286"/>
              <a:gd name="connsiteX6" fmla="*/ 217714 w 1332411"/>
              <a:gd name="connsiteY6" fmla="*/ 182880 h 2830286"/>
              <a:gd name="connsiteX7" fmla="*/ 191589 w 1332411"/>
              <a:gd name="connsiteY7" fmla="*/ 235131 h 2830286"/>
              <a:gd name="connsiteX8" fmla="*/ 174171 w 1332411"/>
              <a:gd name="connsiteY8" fmla="*/ 252548 h 2830286"/>
              <a:gd name="connsiteX9" fmla="*/ 139337 w 1332411"/>
              <a:gd name="connsiteY9" fmla="*/ 304800 h 2830286"/>
              <a:gd name="connsiteX10" fmla="*/ 130629 w 1332411"/>
              <a:gd name="connsiteY10" fmla="*/ 330926 h 2830286"/>
              <a:gd name="connsiteX11" fmla="*/ 113211 w 1332411"/>
              <a:gd name="connsiteY11" fmla="*/ 357051 h 2830286"/>
              <a:gd name="connsiteX12" fmla="*/ 87086 w 1332411"/>
              <a:gd name="connsiteY12" fmla="*/ 461554 h 2830286"/>
              <a:gd name="connsiteX13" fmla="*/ 52251 w 1332411"/>
              <a:gd name="connsiteY13" fmla="*/ 513806 h 2830286"/>
              <a:gd name="connsiteX14" fmla="*/ 17417 w 1332411"/>
              <a:gd name="connsiteY14" fmla="*/ 618308 h 2830286"/>
              <a:gd name="connsiteX15" fmla="*/ 8709 w 1332411"/>
              <a:gd name="connsiteY15" fmla="*/ 644434 h 2830286"/>
              <a:gd name="connsiteX16" fmla="*/ 0 w 1332411"/>
              <a:gd name="connsiteY16" fmla="*/ 670560 h 2830286"/>
              <a:gd name="connsiteX17" fmla="*/ 8709 w 1332411"/>
              <a:gd name="connsiteY17" fmla="*/ 1062446 h 2830286"/>
              <a:gd name="connsiteX18" fmla="*/ 17417 w 1332411"/>
              <a:gd name="connsiteY18" fmla="*/ 1088571 h 2830286"/>
              <a:gd name="connsiteX19" fmla="*/ 78377 w 1332411"/>
              <a:gd name="connsiteY19" fmla="*/ 1149531 h 2830286"/>
              <a:gd name="connsiteX20" fmla="*/ 121920 w 1332411"/>
              <a:gd name="connsiteY20" fmla="*/ 1184366 h 2830286"/>
              <a:gd name="connsiteX21" fmla="*/ 139337 w 1332411"/>
              <a:gd name="connsiteY21" fmla="*/ 1210491 h 2830286"/>
              <a:gd name="connsiteX22" fmla="*/ 165463 w 1332411"/>
              <a:gd name="connsiteY22" fmla="*/ 1236617 h 2830286"/>
              <a:gd name="connsiteX23" fmla="*/ 209006 w 1332411"/>
              <a:gd name="connsiteY23" fmla="*/ 1280160 h 2830286"/>
              <a:gd name="connsiteX24" fmla="*/ 269966 w 1332411"/>
              <a:gd name="connsiteY24" fmla="*/ 1341120 h 2830286"/>
              <a:gd name="connsiteX25" fmla="*/ 487680 w 1332411"/>
              <a:gd name="connsiteY25" fmla="*/ 1349828 h 2830286"/>
              <a:gd name="connsiteX26" fmla="*/ 809897 w 1332411"/>
              <a:gd name="connsiteY26" fmla="*/ 1410788 h 2830286"/>
              <a:gd name="connsiteX27" fmla="*/ 827314 w 1332411"/>
              <a:gd name="connsiteY27" fmla="*/ 1428206 h 2830286"/>
              <a:gd name="connsiteX28" fmla="*/ 862149 w 1332411"/>
              <a:gd name="connsiteY28" fmla="*/ 1480457 h 2830286"/>
              <a:gd name="connsiteX29" fmla="*/ 879566 w 1332411"/>
              <a:gd name="connsiteY29" fmla="*/ 1532708 h 2830286"/>
              <a:gd name="connsiteX30" fmla="*/ 896983 w 1332411"/>
              <a:gd name="connsiteY30" fmla="*/ 1593668 h 2830286"/>
              <a:gd name="connsiteX31" fmla="*/ 905691 w 1332411"/>
              <a:gd name="connsiteY31" fmla="*/ 1689463 h 2830286"/>
              <a:gd name="connsiteX32" fmla="*/ 914400 w 1332411"/>
              <a:gd name="connsiteY32" fmla="*/ 1820091 h 2830286"/>
              <a:gd name="connsiteX33" fmla="*/ 931817 w 1332411"/>
              <a:gd name="connsiteY33" fmla="*/ 1933303 h 2830286"/>
              <a:gd name="connsiteX34" fmla="*/ 940526 w 1332411"/>
              <a:gd name="connsiteY34" fmla="*/ 2046514 h 2830286"/>
              <a:gd name="connsiteX35" fmla="*/ 949234 w 1332411"/>
              <a:gd name="connsiteY35" fmla="*/ 2307771 h 2830286"/>
              <a:gd name="connsiteX36" fmla="*/ 966651 w 1332411"/>
              <a:gd name="connsiteY36" fmla="*/ 2394857 h 2830286"/>
              <a:gd name="connsiteX37" fmla="*/ 975360 w 1332411"/>
              <a:gd name="connsiteY37" fmla="*/ 2629988 h 2830286"/>
              <a:gd name="connsiteX38" fmla="*/ 992777 w 1332411"/>
              <a:gd name="connsiteY38" fmla="*/ 2682240 h 2830286"/>
              <a:gd name="connsiteX39" fmla="*/ 1010194 w 1332411"/>
              <a:gd name="connsiteY39" fmla="*/ 2743200 h 2830286"/>
              <a:gd name="connsiteX40" fmla="*/ 1045029 w 1332411"/>
              <a:gd name="connsiteY40" fmla="*/ 2786743 h 2830286"/>
              <a:gd name="connsiteX41" fmla="*/ 1053737 w 1332411"/>
              <a:gd name="connsiteY41" fmla="*/ 2812868 h 2830286"/>
              <a:gd name="connsiteX42" fmla="*/ 1105989 w 1332411"/>
              <a:gd name="connsiteY42" fmla="*/ 2830286 h 2830286"/>
              <a:gd name="connsiteX43" fmla="*/ 1236617 w 1332411"/>
              <a:gd name="connsiteY43" fmla="*/ 2821577 h 2830286"/>
              <a:gd name="connsiteX44" fmla="*/ 1288869 w 1332411"/>
              <a:gd name="connsiteY44" fmla="*/ 2786743 h 2830286"/>
              <a:gd name="connsiteX45" fmla="*/ 1297577 w 1332411"/>
              <a:gd name="connsiteY45" fmla="*/ 2760617 h 2830286"/>
              <a:gd name="connsiteX46" fmla="*/ 1332411 w 1332411"/>
              <a:gd name="connsiteY46" fmla="*/ 2708366 h 2830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332411" h="2830286">
                <a:moveTo>
                  <a:pt x="452846" y="0"/>
                </a:moveTo>
                <a:cubicBezTo>
                  <a:pt x="438332" y="8709"/>
                  <a:pt x="423583" y="17039"/>
                  <a:pt x="409303" y="26126"/>
                </a:cubicBezTo>
                <a:cubicBezTo>
                  <a:pt x="391643" y="37364"/>
                  <a:pt x="357051" y="60960"/>
                  <a:pt x="357051" y="60960"/>
                </a:cubicBezTo>
                <a:cubicBezTo>
                  <a:pt x="351245" y="69669"/>
                  <a:pt x="347035" y="79685"/>
                  <a:pt x="339634" y="87086"/>
                </a:cubicBezTo>
                <a:cubicBezTo>
                  <a:pt x="332233" y="94487"/>
                  <a:pt x="321682" y="97965"/>
                  <a:pt x="313509" y="104503"/>
                </a:cubicBezTo>
                <a:cubicBezTo>
                  <a:pt x="307098" y="109632"/>
                  <a:pt x="302660" y="116994"/>
                  <a:pt x="296091" y="121920"/>
                </a:cubicBezTo>
                <a:cubicBezTo>
                  <a:pt x="212763" y="184415"/>
                  <a:pt x="270897" y="129697"/>
                  <a:pt x="217714" y="182880"/>
                </a:cubicBezTo>
                <a:cubicBezTo>
                  <a:pt x="208517" y="210474"/>
                  <a:pt x="210883" y="211015"/>
                  <a:pt x="191589" y="235131"/>
                </a:cubicBezTo>
                <a:cubicBezTo>
                  <a:pt x="186460" y="241542"/>
                  <a:pt x="179097" y="245979"/>
                  <a:pt x="174171" y="252548"/>
                </a:cubicBezTo>
                <a:cubicBezTo>
                  <a:pt x="161611" y="269294"/>
                  <a:pt x="139337" y="304800"/>
                  <a:pt x="139337" y="304800"/>
                </a:cubicBezTo>
                <a:cubicBezTo>
                  <a:pt x="136434" y="313509"/>
                  <a:pt x="134734" y="322715"/>
                  <a:pt x="130629" y="330926"/>
                </a:cubicBezTo>
                <a:cubicBezTo>
                  <a:pt x="125948" y="340287"/>
                  <a:pt x="116521" y="347122"/>
                  <a:pt x="113211" y="357051"/>
                </a:cubicBezTo>
                <a:cubicBezTo>
                  <a:pt x="100151" y="396230"/>
                  <a:pt x="111474" y="424973"/>
                  <a:pt x="87086" y="461554"/>
                </a:cubicBezTo>
                <a:lnTo>
                  <a:pt x="52251" y="513806"/>
                </a:lnTo>
                <a:lnTo>
                  <a:pt x="17417" y="618308"/>
                </a:lnTo>
                <a:lnTo>
                  <a:pt x="8709" y="644434"/>
                </a:lnTo>
                <a:lnTo>
                  <a:pt x="0" y="670560"/>
                </a:lnTo>
                <a:cubicBezTo>
                  <a:pt x="2903" y="801189"/>
                  <a:pt x="3270" y="931898"/>
                  <a:pt x="8709" y="1062446"/>
                </a:cubicBezTo>
                <a:cubicBezTo>
                  <a:pt x="9091" y="1071617"/>
                  <a:pt x="12959" y="1080547"/>
                  <a:pt x="17417" y="1088571"/>
                </a:cubicBezTo>
                <a:cubicBezTo>
                  <a:pt x="49176" y="1145739"/>
                  <a:pt x="35973" y="1135398"/>
                  <a:pt x="78377" y="1149531"/>
                </a:cubicBezTo>
                <a:cubicBezTo>
                  <a:pt x="128289" y="1224401"/>
                  <a:pt x="61830" y="1136295"/>
                  <a:pt x="121920" y="1184366"/>
                </a:cubicBezTo>
                <a:cubicBezTo>
                  <a:pt x="130093" y="1190904"/>
                  <a:pt x="132637" y="1202451"/>
                  <a:pt x="139337" y="1210491"/>
                </a:cubicBezTo>
                <a:cubicBezTo>
                  <a:pt x="147222" y="1219952"/>
                  <a:pt x="157579" y="1227156"/>
                  <a:pt x="165463" y="1236617"/>
                </a:cubicBezTo>
                <a:cubicBezTo>
                  <a:pt x="201749" y="1280160"/>
                  <a:pt x="161108" y="1248229"/>
                  <a:pt x="209006" y="1280160"/>
                </a:cubicBezTo>
                <a:cubicBezTo>
                  <a:pt x="229707" y="1311212"/>
                  <a:pt x="232413" y="1338438"/>
                  <a:pt x="269966" y="1341120"/>
                </a:cubicBezTo>
                <a:cubicBezTo>
                  <a:pt x="342411" y="1346295"/>
                  <a:pt x="415109" y="1346925"/>
                  <a:pt x="487680" y="1349828"/>
                </a:cubicBezTo>
                <a:cubicBezTo>
                  <a:pt x="594487" y="1477998"/>
                  <a:pt x="493116" y="1382836"/>
                  <a:pt x="809897" y="1410788"/>
                </a:cubicBezTo>
                <a:cubicBezTo>
                  <a:pt x="818076" y="1411510"/>
                  <a:pt x="822388" y="1421637"/>
                  <a:pt x="827314" y="1428206"/>
                </a:cubicBezTo>
                <a:cubicBezTo>
                  <a:pt x="839874" y="1444952"/>
                  <a:pt x="862149" y="1480457"/>
                  <a:pt x="862149" y="1480457"/>
                </a:cubicBezTo>
                <a:cubicBezTo>
                  <a:pt x="867955" y="1497874"/>
                  <a:pt x="875114" y="1514897"/>
                  <a:pt x="879566" y="1532708"/>
                </a:cubicBezTo>
                <a:cubicBezTo>
                  <a:pt x="890500" y="1576448"/>
                  <a:pt x="884489" y="1556188"/>
                  <a:pt x="896983" y="1593668"/>
                </a:cubicBezTo>
                <a:cubicBezTo>
                  <a:pt x="899886" y="1625600"/>
                  <a:pt x="903232" y="1657494"/>
                  <a:pt x="905691" y="1689463"/>
                </a:cubicBezTo>
                <a:cubicBezTo>
                  <a:pt x="909038" y="1732974"/>
                  <a:pt x="910449" y="1776631"/>
                  <a:pt x="914400" y="1820091"/>
                </a:cubicBezTo>
                <a:cubicBezTo>
                  <a:pt x="916640" y="1844729"/>
                  <a:pt x="927448" y="1907087"/>
                  <a:pt x="931817" y="1933303"/>
                </a:cubicBezTo>
                <a:cubicBezTo>
                  <a:pt x="934720" y="1971040"/>
                  <a:pt x="938768" y="2008706"/>
                  <a:pt x="940526" y="2046514"/>
                </a:cubicBezTo>
                <a:cubicBezTo>
                  <a:pt x="944574" y="2133554"/>
                  <a:pt x="944401" y="2220771"/>
                  <a:pt x="949234" y="2307771"/>
                </a:cubicBezTo>
                <a:cubicBezTo>
                  <a:pt x="950759" y="2335219"/>
                  <a:pt x="959864" y="2367707"/>
                  <a:pt x="966651" y="2394857"/>
                </a:cubicBezTo>
                <a:cubicBezTo>
                  <a:pt x="969554" y="2473234"/>
                  <a:pt x="968259" y="2551879"/>
                  <a:pt x="975360" y="2629988"/>
                </a:cubicBezTo>
                <a:cubicBezTo>
                  <a:pt x="977022" y="2648272"/>
                  <a:pt x="988324" y="2664429"/>
                  <a:pt x="992777" y="2682240"/>
                </a:cubicBezTo>
                <a:cubicBezTo>
                  <a:pt x="995566" y="2693395"/>
                  <a:pt x="1003950" y="2730711"/>
                  <a:pt x="1010194" y="2743200"/>
                </a:cubicBezTo>
                <a:cubicBezTo>
                  <a:pt x="1021180" y="2765173"/>
                  <a:pt x="1028828" y="2770543"/>
                  <a:pt x="1045029" y="2786743"/>
                </a:cubicBezTo>
                <a:cubicBezTo>
                  <a:pt x="1047932" y="2795451"/>
                  <a:pt x="1046267" y="2807533"/>
                  <a:pt x="1053737" y="2812868"/>
                </a:cubicBezTo>
                <a:cubicBezTo>
                  <a:pt x="1068677" y="2823539"/>
                  <a:pt x="1105989" y="2830286"/>
                  <a:pt x="1105989" y="2830286"/>
                </a:cubicBezTo>
                <a:cubicBezTo>
                  <a:pt x="1149532" y="2827383"/>
                  <a:pt x="1194164" y="2831685"/>
                  <a:pt x="1236617" y="2821577"/>
                </a:cubicBezTo>
                <a:cubicBezTo>
                  <a:pt x="1256981" y="2816728"/>
                  <a:pt x="1288869" y="2786743"/>
                  <a:pt x="1288869" y="2786743"/>
                </a:cubicBezTo>
                <a:cubicBezTo>
                  <a:pt x="1291772" y="2778034"/>
                  <a:pt x="1293119" y="2768642"/>
                  <a:pt x="1297577" y="2760617"/>
                </a:cubicBezTo>
                <a:cubicBezTo>
                  <a:pt x="1307743" y="2742319"/>
                  <a:pt x="1332411" y="2708366"/>
                  <a:pt x="1332411" y="2708366"/>
                </a:cubicBezTo>
              </a:path>
            </a:pathLst>
          </a:custGeom>
          <a:ln w="635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Vrije vorm 4"/>
          <p:cNvSpPr/>
          <p:nvPr/>
        </p:nvSpPr>
        <p:spPr>
          <a:xfrm>
            <a:off x="4700016" y="2011680"/>
            <a:ext cx="3566176" cy="2953512"/>
          </a:xfrm>
          <a:custGeom>
            <a:avLst/>
            <a:gdLst>
              <a:gd name="connsiteX0" fmla="*/ 822960 w 3566176"/>
              <a:gd name="connsiteY0" fmla="*/ 0 h 2953512"/>
              <a:gd name="connsiteX1" fmla="*/ 704088 w 3566176"/>
              <a:gd name="connsiteY1" fmla="*/ 18288 h 2953512"/>
              <a:gd name="connsiteX2" fmla="*/ 649224 w 3566176"/>
              <a:gd name="connsiteY2" fmla="*/ 54864 h 2953512"/>
              <a:gd name="connsiteX3" fmla="*/ 594360 w 3566176"/>
              <a:gd name="connsiteY3" fmla="*/ 73152 h 2953512"/>
              <a:gd name="connsiteX4" fmla="*/ 539496 w 3566176"/>
              <a:gd name="connsiteY4" fmla="*/ 118872 h 2953512"/>
              <a:gd name="connsiteX5" fmla="*/ 512064 w 3566176"/>
              <a:gd name="connsiteY5" fmla="*/ 137160 h 2953512"/>
              <a:gd name="connsiteX6" fmla="*/ 502920 w 3566176"/>
              <a:gd name="connsiteY6" fmla="*/ 164592 h 2953512"/>
              <a:gd name="connsiteX7" fmla="*/ 420624 w 3566176"/>
              <a:gd name="connsiteY7" fmla="*/ 210312 h 2953512"/>
              <a:gd name="connsiteX8" fmla="*/ 393192 w 3566176"/>
              <a:gd name="connsiteY8" fmla="*/ 237744 h 2953512"/>
              <a:gd name="connsiteX9" fmla="*/ 329184 w 3566176"/>
              <a:gd name="connsiteY9" fmla="*/ 274320 h 2953512"/>
              <a:gd name="connsiteX10" fmla="*/ 274320 w 3566176"/>
              <a:gd name="connsiteY10" fmla="*/ 310896 h 2953512"/>
              <a:gd name="connsiteX11" fmla="*/ 228600 w 3566176"/>
              <a:gd name="connsiteY11" fmla="*/ 365760 h 2953512"/>
              <a:gd name="connsiteX12" fmla="*/ 164592 w 3566176"/>
              <a:gd name="connsiteY12" fmla="*/ 438912 h 2953512"/>
              <a:gd name="connsiteX13" fmla="*/ 128016 w 3566176"/>
              <a:gd name="connsiteY13" fmla="*/ 502920 h 2953512"/>
              <a:gd name="connsiteX14" fmla="*/ 100584 w 3566176"/>
              <a:gd name="connsiteY14" fmla="*/ 530352 h 2953512"/>
              <a:gd name="connsiteX15" fmla="*/ 64008 w 3566176"/>
              <a:gd name="connsiteY15" fmla="*/ 576072 h 2953512"/>
              <a:gd name="connsiteX16" fmla="*/ 36576 w 3566176"/>
              <a:gd name="connsiteY16" fmla="*/ 630936 h 2953512"/>
              <a:gd name="connsiteX17" fmla="*/ 18288 w 3566176"/>
              <a:gd name="connsiteY17" fmla="*/ 658368 h 2953512"/>
              <a:gd name="connsiteX18" fmla="*/ 0 w 3566176"/>
              <a:gd name="connsiteY18" fmla="*/ 713232 h 2953512"/>
              <a:gd name="connsiteX19" fmla="*/ 9144 w 3566176"/>
              <a:gd name="connsiteY19" fmla="*/ 960120 h 2953512"/>
              <a:gd name="connsiteX20" fmla="*/ 36576 w 3566176"/>
              <a:gd name="connsiteY20" fmla="*/ 1051560 h 2953512"/>
              <a:gd name="connsiteX21" fmla="*/ 64008 w 3566176"/>
              <a:gd name="connsiteY21" fmla="*/ 1143000 h 2953512"/>
              <a:gd name="connsiteX22" fmla="*/ 91440 w 3566176"/>
              <a:gd name="connsiteY22" fmla="*/ 1179576 h 2953512"/>
              <a:gd name="connsiteX23" fmla="*/ 109728 w 3566176"/>
              <a:gd name="connsiteY23" fmla="*/ 1243584 h 2953512"/>
              <a:gd name="connsiteX24" fmla="*/ 146304 w 3566176"/>
              <a:gd name="connsiteY24" fmla="*/ 1298448 h 2953512"/>
              <a:gd name="connsiteX25" fmla="*/ 155448 w 3566176"/>
              <a:gd name="connsiteY25" fmla="*/ 1325880 h 2953512"/>
              <a:gd name="connsiteX26" fmla="*/ 182880 w 3566176"/>
              <a:gd name="connsiteY26" fmla="*/ 1353312 h 2953512"/>
              <a:gd name="connsiteX27" fmla="*/ 237744 w 3566176"/>
              <a:gd name="connsiteY27" fmla="*/ 1389888 h 2953512"/>
              <a:gd name="connsiteX28" fmla="*/ 283464 w 3566176"/>
              <a:gd name="connsiteY28" fmla="*/ 1435608 h 2953512"/>
              <a:gd name="connsiteX29" fmla="*/ 301752 w 3566176"/>
              <a:gd name="connsiteY29" fmla="*/ 1463040 h 2953512"/>
              <a:gd name="connsiteX30" fmla="*/ 356616 w 3566176"/>
              <a:gd name="connsiteY30" fmla="*/ 1499616 h 2953512"/>
              <a:gd name="connsiteX31" fmla="*/ 420624 w 3566176"/>
              <a:gd name="connsiteY31" fmla="*/ 1563624 h 2953512"/>
              <a:gd name="connsiteX32" fmla="*/ 457200 w 3566176"/>
              <a:gd name="connsiteY32" fmla="*/ 1627632 h 2953512"/>
              <a:gd name="connsiteX33" fmla="*/ 466344 w 3566176"/>
              <a:gd name="connsiteY33" fmla="*/ 1664208 h 2953512"/>
              <a:gd name="connsiteX34" fmla="*/ 484632 w 3566176"/>
              <a:gd name="connsiteY34" fmla="*/ 1719072 h 2953512"/>
              <a:gd name="connsiteX35" fmla="*/ 493776 w 3566176"/>
              <a:gd name="connsiteY35" fmla="*/ 1746504 h 2953512"/>
              <a:gd name="connsiteX36" fmla="*/ 512064 w 3566176"/>
              <a:gd name="connsiteY36" fmla="*/ 1856232 h 2953512"/>
              <a:gd name="connsiteX37" fmla="*/ 521208 w 3566176"/>
              <a:gd name="connsiteY37" fmla="*/ 1892808 h 2953512"/>
              <a:gd name="connsiteX38" fmla="*/ 530352 w 3566176"/>
              <a:gd name="connsiteY38" fmla="*/ 1965960 h 2953512"/>
              <a:gd name="connsiteX39" fmla="*/ 539496 w 3566176"/>
              <a:gd name="connsiteY39" fmla="*/ 2029968 h 2953512"/>
              <a:gd name="connsiteX40" fmla="*/ 557784 w 3566176"/>
              <a:gd name="connsiteY40" fmla="*/ 2139696 h 2953512"/>
              <a:gd name="connsiteX41" fmla="*/ 548640 w 3566176"/>
              <a:gd name="connsiteY41" fmla="*/ 2203704 h 2953512"/>
              <a:gd name="connsiteX42" fmla="*/ 466344 w 3566176"/>
              <a:gd name="connsiteY42" fmla="*/ 2231136 h 2953512"/>
              <a:gd name="connsiteX43" fmla="*/ 393192 w 3566176"/>
              <a:gd name="connsiteY43" fmla="*/ 2267712 h 2953512"/>
              <a:gd name="connsiteX44" fmla="*/ 356616 w 3566176"/>
              <a:gd name="connsiteY44" fmla="*/ 2295144 h 2953512"/>
              <a:gd name="connsiteX45" fmla="*/ 329184 w 3566176"/>
              <a:gd name="connsiteY45" fmla="*/ 2304288 h 2953512"/>
              <a:gd name="connsiteX46" fmla="*/ 301752 w 3566176"/>
              <a:gd name="connsiteY46" fmla="*/ 2322576 h 2953512"/>
              <a:gd name="connsiteX47" fmla="*/ 265176 w 3566176"/>
              <a:gd name="connsiteY47" fmla="*/ 2377440 h 2953512"/>
              <a:gd name="connsiteX48" fmla="*/ 246888 w 3566176"/>
              <a:gd name="connsiteY48" fmla="*/ 2505456 h 2953512"/>
              <a:gd name="connsiteX49" fmla="*/ 265176 w 3566176"/>
              <a:gd name="connsiteY49" fmla="*/ 2752344 h 2953512"/>
              <a:gd name="connsiteX50" fmla="*/ 320040 w 3566176"/>
              <a:gd name="connsiteY50" fmla="*/ 2788920 h 2953512"/>
              <a:gd name="connsiteX51" fmla="*/ 374904 w 3566176"/>
              <a:gd name="connsiteY51" fmla="*/ 2816352 h 2953512"/>
              <a:gd name="connsiteX52" fmla="*/ 429768 w 3566176"/>
              <a:gd name="connsiteY52" fmla="*/ 2825496 h 2953512"/>
              <a:gd name="connsiteX53" fmla="*/ 484632 w 3566176"/>
              <a:gd name="connsiteY53" fmla="*/ 2843784 h 2953512"/>
              <a:gd name="connsiteX54" fmla="*/ 512064 w 3566176"/>
              <a:gd name="connsiteY54" fmla="*/ 2862072 h 2953512"/>
              <a:gd name="connsiteX55" fmla="*/ 585216 w 3566176"/>
              <a:gd name="connsiteY55" fmla="*/ 2880360 h 2953512"/>
              <a:gd name="connsiteX56" fmla="*/ 621792 w 3566176"/>
              <a:gd name="connsiteY56" fmla="*/ 2889504 h 2953512"/>
              <a:gd name="connsiteX57" fmla="*/ 658368 w 3566176"/>
              <a:gd name="connsiteY57" fmla="*/ 2907792 h 2953512"/>
              <a:gd name="connsiteX58" fmla="*/ 704088 w 3566176"/>
              <a:gd name="connsiteY58" fmla="*/ 2916936 h 2953512"/>
              <a:gd name="connsiteX59" fmla="*/ 740664 w 3566176"/>
              <a:gd name="connsiteY59" fmla="*/ 2926080 h 2953512"/>
              <a:gd name="connsiteX60" fmla="*/ 768096 w 3566176"/>
              <a:gd name="connsiteY60" fmla="*/ 2935224 h 2953512"/>
              <a:gd name="connsiteX61" fmla="*/ 905256 w 3566176"/>
              <a:gd name="connsiteY61" fmla="*/ 2953512 h 2953512"/>
              <a:gd name="connsiteX62" fmla="*/ 1307592 w 3566176"/>
              <a:gd name="connsiteY62" fmla="*/ 2926080 h 2953512"/>
              <a:gd name="connsiteX63" fmla="*/ 1417320 w 3566176"/>
              <a:gd name="connsiteY63" fmla="*/ 2889504 h 2953512"/>
              <a:gd name="connsiteX64" fmla="*/ 1444752 w 3566176"/>
              <a:gd name="connsiteY64" fmla="*/ 2880360 h 2953512"/>
              <a:gd name="connsiteX65" fmla="*/ 1472184 w 3566176"/>
              <a:gd name="connsiteY65" fmla="*/ 2862072 h 2953512"/>
              <a:gd name="connsiteX66" fmla="*/ 1563624 w 3566176"/>
              <a:gd name="connsiteY66" fmla="*/ 2825496 h 2953512"/>
              <a:gd name="connsiteX67" fmla="*/ 1591056 w 3566176"/>
              <a:gd name="connsiteY67" fmla="*/ 2798064 h 2953512"/>
              <a:gd name="connsiteX68" fmla="*/ 1618488 w 3566176"/>
              <a:gd name="connsiteY68" fmla="*/ 2779776 h 2953512"/>
              <a:gd name="connsiteX69" fmla="*/ 1636776 w 3566176"/>
              <a:gd name="connsiteY69" fmla="*/ 2752344 h 2953512"/>
              <a:gd name="connsiteX70" fmla="*/ 1682496 w 3566176"/>
              <a:gd name="connsiteY70" fmla="*/ 2770632 h 2953512"/>
              <a:gd name="connsiteX71" fmla="*/ 1709928 w 3566176"/>
              <a:gd name="connsiteY71" fmla="*/ 2788920 h 2953512"/>
              <a:gd name="connsiteX72" fmla="*/ 1746504 w 3566176"/>
              <a:gd name="connsiteY72" fmla="*/ 2798064 h 2953512"/>
              <a:gd name="connsiteX73" fmla="*/ 1773936 w 3566176"/>
              <a:gd name="connsiteY73" fmla="*/ 2807208 h 2953512"/>
              <a:gd name="connsiteX74" fmla="*/ 2075688 w 3566176"/>
              <a:gd name="connsiteY74" fmla="*/ 2779776 h 2953512"/>
              <a:gd name="connsiteX75" fmla="*/ 2103120 w 3566176"/>
              <a:gd name="connsiteY75" fmla="*/ 2761488 h 2953512"/>
              <a:gd name="connsiteX76" fmla="*/ 2130552 w 3566176"/>
              <a:gd name="connsiteY76" fmla="*/ 2706624 h 2953512"/>
              <a:gd name="connsiteX77" fmla="*/ 2157984 w 3566176"/>
              <a:gd name="connsiteY77" fmla="*/ 2642616 h 2953512"/>
              <a:gd name="connsiteX78" fmla="*/ 2167128 w 3566176"/>
              <a:gd name="connsiteY78" fmla="*/ 2377440 h 2953512"/>
              <a:gd name="connsiteX79" fmla="*/ 2304288 w 3566176"/>
              <a:gd name="connsiteY79" fmla="*/ 2368296 h 2953512"/>
              <a:gd name="connsiteX80" fmla="*/ 2331720 w 3566176"/>
              <a:gd name="connsiteY80" fmla="*/ 2313432 h 2953512"/>
              <a:gd name="connsiteX81" fmla="*/ 2322576 w 3566176"/>
              <a:gd name="connsiteY81" fmla="*/ 2212848 h 2953512"/>
              <a:gd name="connsiteX82" fmla="*/ 2295144 w 3566176"/>
              <a:gd name="connsiteY82" fmla="*/ 2185416 h 2953512"/>
              <a:gd name="connsiteX83" fmla="*/ 2249424 w 3566176"/>
              <a:gd name="connsiteY83" fmla="*/ 2148840 h 2953512"/>
              <a:gd name="connsiteX84" fmla="*/ 2276856 w 3566176"/>
              <a:gd name="connsiteY84" fmla="*/ 2130552 h 2953512"/>
              <a:gd name="connsiteX85" fmla="*/ 2322576 w 3566176"/>
              <a:gd name="connsiteY85" fmla="*/ 2121408 h 2953512"/>
              <a:gd name="connsiteX86" fmla="*/ 2377440 w 3566176"/>
              <a:gd name="connsiteY86" fmla="*/ 2103120 h 2953512"/>
              <a:gd name="connsiteX87" fmla="*/ 2404872 w 3566176"/>
              <a:gd name="connsiteY87" fmla="*/ 2093976 h 2953512"/>
              <a:gd name="connsiteX88" fmla="*/ 2432304 w 3566176"/>
              <a:gd name="connsiteY88" fmla="*/ 2084832 h 2953512"/>
              <a:gd name="connsiteX89" fmla="*/ 2468880 w 3566176"/>
              <a:gd name="connsiteY89" fmla="*/ 2029968 h 2953512"/>
              <a:gd name="connsiteX90" fmla="*/ 2487168 w 3566176"/>
              <a:gd name="connsiteY90" fmla="*/ 1975104 h 2953512"/>
              <a:gd name="connsiteX91" fmla="*/ 2496312 w 3566176"/>
              <a:gd name="connsiteY91" fmla="*/ 1947672 h 2953512"/>
              <a:gd name="connsiteX92" fmla="*/ 2505456 w 3566176"/>
              <a:gd name="connsiteY92" fmla="*/ 1911096 h 2953512"/>
              <a:gd name="connsiteX93" fmla="*/ 2514600 w 3566176"/>
              <a:gd name="connsiteY93" fmla="*/ 1883664 h 2953512"/>
              <a:gd name="connsiteX94" fmla="*/ 2523744 w 3566176"/>
              <a:gd name="connsiteY94" fmla="*/ 1837944 h 2953512"/>
              <a:gd name="connsiteX95" fmla="*/ 2542032 w 3566176"/>
              <a:gd name="connsiteY95" fmla="*/ 1783080 h 2953512"/>
              <a:gd name="connsiteX96" fmla="*/ 2569464 w 3566176"/>
              <a:gd name="connsiteY96" fmla="*/ 1673352 h 2953512"/>
              <a:gd name="connsiteX97" fmla="*/ 2578608 w 3566176"/>
              <a:gd name="connsiteY97" fmla="*/ 1645920 h 2953512"/>
              <a:gd name="connsiteX98" fmla="*/ 2569464 w 3566176"/>
              <a:gd name="connsiteY98" fmla="*/ 1463040 h 2953512"/>
              <a:gd name="connsiteX99" fmla="*/ 2551176 w 3566176"/>
              <a:gd name="connsiteY99" fmla="*/ 1408176 h 2953512"/>
              <a:gd name="connsiteX100" fmla="*/ 2542032 w 3566176"/>
              <a:gd name="connsiteY100" fmla="*/ 1380744 h 2953512"/>
              <a:gd name="connsiteX101" fmla="*/ 2679192 w 3566176"/>
              <a:gd name="connsiteY101" fmla="*/ 1371600 h 2953512"/>
              <a:gd name="connsiteX102" fmla="*/ 2715768 w 3566176"/>
              <a:gd name="connsiteY102" fmla="*/ 1316736 h 2953512"/>
              <a:gd name="connsiteX103" fmla="*/ 2706624 w 3566176"/>
              <a:gd name="connsiteY103" fmla="*/ 1188720 h 2953512"/>
              <a:gd name="connsiteX104" fmla="*/ 2679192 w 3566176"/>
              <a:gd name="connsiteY104" fmla="*/ 1179576 h 2953512"/>
              <a:gd name="connsiteX105" fmla="*/ 3035808 w 3566176"/>
              <a:gd name="connsiteY105" fmla="*/ 1170432 h 2953512"/>
              <a:gd name="connsiteX106" fmla="*/ 3136392 w 3566176"/>
              <a:gd name="connsiteY106" fmla="*/ 1161288 h 2953512"/>
              <a:gd name="connsiteX107" fmla="*/ 3218688 w 3566176"/>
              <a:gd name="connsiteY107" fmla="*/ 1143000 h 2953512"/>
              <a:gd name="connsiteX108" fmla="*/ 3401568 w 3566176"/>
              <a:gd name="connsiteY108" fmla="*/ 1133856 h 2953512"/>
              <a:gd name="connsiteX109" fmla="*/ 3429000 w 3566176"/>
              <a:gd name="connsiteY109" fmla="*/ 1115568 h 2953512"/>
              <a:gd name="connsiteX110" fmla="*/ 3493008 w 3566176"/>
              <a:gd name="connsiteY110" fmla="*/ 1106424 h 2953512"/>
              <a:gd name="connsiteX111" fmla="*/ 3511296 w 3566176"/>
              <a:gd name="connsiteY111" fmla="*/ 1078992 h 2953512"/>
              <a:gd name="connsiteX112" fmla="*/ 3566160 w 3566176"/>
              <a:gd name="connsiteY112" fmla="*/ 1033272 h 2953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3566176" h="2953512">
                <a:moveTo>
                  <a:pt x="822960" y="0"/>
                </a:moveTo>
                <a:cubicBezTo>
                  <a:pt x="817620" y="593"/>
                  <a:pt x="726714" y="6975"/>
                  <a:pt x="704088" y="18288"/>
                </a:cubicBezTo>
                <a:cubicBezTo>
                  <a:pt x="684429" y="28118"/>
                  <a:pt x="670076" y="47913"/>
                  <a:pt x="649224" y="54864"/>
                </a:cubicBezTo>
                <a:cubicBezTo>
                  <a:pt x="630936" y="60960"/>
                  <a:pt x="610400" y="62459"/>
                  <a:pt x="594360" y="73152"/>
                </a:cubicBezTo>
                <a:cubicBezTo>
                  <a:pt x="526252" y="118558"/>
                  <a:pt x="609902" y="60200"/>
                  <a:pt x="539496" y="118872"/>
                </a:cubicBezTo>
                <a:cubicBezTo>
                  <a:pt x="531053" y="125907"/>
                  <a:pt x="521208" y="131064"/>
                  <a:pt x="512064" y="137160"/>
                </a:cubicBezTo>
                <a:cubicBezTo>
                  <a:pt x="509016" y="146304"/>
                  <a:pt x="509090" y="157187"/>
                  <a:pt x="502920" y="164592"/>
                </a:cubicBezTo>
                <a:cubicBezTo>
                  <a:pt x="481173" y="190688"/>
                  <a:pt x="450380" y="198410"/>
                  <a:pt x="420624" y="210312"/>
                </a:cubicBezTo>
                <a:cubicBezTo>
                  <a:pt x="411480" y="219456"/>
                  <a:pt x="403126" y="229465"/>
                  <a:pt x="393192" y="237744"/>
                </a:cubicBezTo>
                <a:cubicBezTo>
                  <a:pt x="366080" y="260338"/>
                  <a:pt x="361126" y="255155"/>
                  <a:pt x="329184" y="274320"/>
                </a:cubicBezTo>
                <a:cubicBezTo>
                  <a:pt x="310337" y="285628"/>
                  <a:pt x="274320" y="310896"/>
                  <a:pt x="274320" y="310896"/>
                </a:cubicBezTo>
                <a:cubicBezTo>
                  <a:pt x="208970" y="408921"/>
                  <a:pt x="310740" y="260151"/>
                  <a:pt x="228600" y="365760"/>
                </a:cubicBezTo>
                <a:cubicBezTo>
                  <a:pt x="171157" y="439615"/>
                  <a:pt x="217698" y="403508"/>
                  <a:pt x="164592" y="438912"/>
                </a:cubicBezTo>
                <a:cubicBezTo>
                  <a:pt x="153412" y="461271"/>
                  <a:pt x="144172" y="483533"/>
                  <a:pt x="128016" y="502920"/>
                </a:cubicBezTo>
                <a:cubicBezTo>
                  <a:pt x="119737" y="512854"/>
                  <a:pt x="109728" y="521208"/>
                  <a:pt x="100584" y="530352"/>
                </a:cubicBezTo>
                <a:cubicBezTo>
                  <a:pt x="82783" y="583756"/>
                  <a:pt x="105368" y="534712"/>
                  <a:pt x="64008" y="576072"/>
                </a:cubicBezTo>
                <a:cubicBezTo>
                  <a:pt x="37803" y="602277"/>
                  <a:pt x="51450" y="601188"/>
                  <a:pt x="36576" y="630936"/>
                </a:cubicBezTo>
                <a:cubicBezTo>
                  <a:pt x="31661" y="640766"/>
                  <a:pt x="22751" y="648325"/>
                  <a:pt x="18288" y="658368"/>
                </a:cubicBezTo>
                <a:cubicBezTo>
                  <a:pt x="10459" y="675984"/>
                  <a:pt x="0" y="713232"/>
                  <a:pt x="0" y="713232"/>
                </a:cubicBezTo>
                <a:cubicBezTo>
                  <a:pt x="3048" y="795528"/>
                  <a:pt x="3842" y="877938"/>
                  <a:pt x="9144" y="960120"/>
                </a:cubicBezTo>
                <a:cubicBezTo>
                  <a:pt x="10406" y="979681"/>
                  <a:pt x="33576" y="1039560"/>
                  <a:pt x="36576" y="1051560"/>
                </a:cubicBezTo>
                <a:cubicBezTo>
                  <a:pt x="41325" y="1070555"/>
                  <a:pt x="55660" y="1131869"/>
                  <a:pt x="64008" y="1143000"/>
                </a:cubicBezTo>
                <a:lnTo>
                  <a:pt x="91440" y="1179576"/>
                </a:lnTo>
                <a:cubicBezTo>
                  <a:pt x="93592" y="1188185"/>
                  <a:pt x="103765" y="1232851"/>
                  <a:pt x="109728" y="1243584"/>
                </a:cubicBezTo>
                <a:cubicBezTo>
                  <a:pt x="120402" y="1262797"/>
                  <a:pt x="139353" y="1277596"/>
                  <a:pt x="146304" y="1298448"/>
                </a:cubicBezTo>
                <a:cubicBezTo>
                  <a:pt x="149352" y="1307592"/>
                  <a:pt x="150101" y="1317860"/>
                  <a:pt x="155448" y="1325880"/>
                </a:cubicBezTo>
                <a:cubicBezTo>
                  <a:pt x="162621" y="1336640"/>
                  <a:pt x="172672" y="1345373"/>
                  <a:pt x="182880" y="1353312"/>
                </a:cubicBezTo>
                <a:cubicBezTo>
                  <a:pt x="200230" y="1366806"/>
                  <a:pt x="237744" y="1389888"/>
                  <a:pt x="237744" y="1389888"/>
                </a:cubicBezTo>
                <a:cubicBezTo>
                  <a:pt x="286512" y="1463040"/>
                  <a:pt x="222504" y="1374648"/>
                  <a:pt x="283464" y="1435608"/>
                </a:cubicBezTo>
                <a:cubicBezTo>
                  <a:pt x="291235" y="1443379"/>
                  <a:pt x="293481" y="1455803"/>
                  <a:pt x="301752" y="1463040"/>
                </a:cubicBezTo>
                <a:cubicBezTo>
                  <a:pt x="318293" y="1477514"/>
                  <a:pt x="341074" y="1484074"/>
                  <a:pt x="356616" y="1499616"/>
                </a:cubicBezTo>
                <a:cubicBezTo>
                  <a:pt x="377952" y="1520952"/>
                  <a:pt x="407130" y="1536636"/>
                  <a:pt x="420624" y="1563624"/>
                </a:cubicBezTo>
                <a:cubicBezTo>
                  <a:pt x="443827" y="1610030"/>
                  <a:pt x="431351" y="1588858"/>
                  <a:pt x="457200" y="1627632"/>
                </a:cubicBezTo>
                <a:cubicBezTo>
                  <a:pt x="460248" y="1639824"/>
                  <a:pt x="462733" y="1652171"/>
                  <a:pt x="466344" y="1664208"/>
                </a:cubicBezTo>
                <a:cubicBezTo>
                  <a:pt x="471883" y="1682672"/>
                  <a:pt x="478536" y="1700784"/>
                  <a:pt x="484632" y="1719072"/>
                </a:cubicBezTo>
                <a:cubicBezTo>
                  <a:pt x="487680" y="1728216"/>
                  <a:pt x="491438" y="1737153"/>
                  <a:pt x="493776" y="1746504"/>
                </a:cubicBezTo>
                <a:cubicBezTo>
                  <a:pt x="514353" y="1828814"/>
                  <a:pt x="490658" y="1727799"/>
                  <a:pt x="512064" y="1856232"/>
                </a:cubicBezTo>
                <a:cubicBezTo>
                  <a:pt x="514130" y="1868628"/>
                  <a:pt x="519142" y="1880412"/>
                  <a:pt x="521208" y="1892808"/>
                </a:cubicBezTo>
                <a:cubicBezTo>
                  <a:pt x="525248" y="1917047"/>
                  <a:pt x="527104" y="1941602"/>
                  <a:pt x="530352" y="1965960"/>
                </a:cubicBezTo>
                <a:cubicBezTo>
                  <a:pt x="533200" y="1987324"/>
                  <a:pt x="536823" y="2008582"/>
                  <a:pt x="539496" y="2029968"/>
                </a:cubicBezTo>
                <a:cubicBezTo>
                  <a:pt x="551746" y="2127969"/>
                  <a:pt x="539199" y="2083941"/>
                  <a:pt x="557784" y="2139696"/>
                </a:cubicBezTo>
                <a:cubicBezTo>
                  <a:pt x="554736" y="2161032"/>
                  <a:pt x="561872" y="2186691"/>
                  <a:pt x="548640" y="2203704"/>
                </a:cubicBezTo>
                <a:cubicBezTo>
                  <a:pt x="542821" y="2211185"/>
                  <a:pt x="482969" y="2222823"/>
                  <a:pt x="466344" y="2231136"/>
                </a:cubicBezTo>
                <a:cubicBezTo>
                  <a:pt x="441960" y="2243328"/>
                  <a:pt x="415002" y="2251355"/>
                  <a:pt x="393192" y="2267712"/>
                </a:cubicBezTo>
                <a:cubicBezTo>
                  <a:pt x="381000" y="2276856"/>
                  <a:pt x="369848" y="2287583"/>
                  <a:pt x="356616" y="2295144"/>
                </a:cubicBezTo>
                <a:cubicBezTo>
                  <a:pt x="348247" y="2299926"/>
                  <a:pt x="337805" y="2299977"/>
                  <a:pt x="329184" y="2304288"/>
                </a:cubicBezTo>
                <a:cubicBezTo>
                  <a:pt x="319354" y="2309203"/>
                  <a:pt x="310896" y="2316480"/>
                  <a:pt x="301752" y="2322576"/>
                </a:cubicBezTo>
                <a:cubicBezTo>
                  <a:pt x="289560" y="2340864"/>
                  <a:pt x="269487" y="2355887"/>
                  <a:pt x="265176" y="2377440"/>
                </a:cubicBezTo>
                <a:cubicBezTo>
                  <a:pt x="250619" y="2450225"/>
                  <a:pt x="257748" y="2407713"/>
                  <a:pt x="246888" y="2505456"/>
                </a:cubicBezTo>
                <a:cubicBezTo>
                  <a:pt x="252984" y="2587752"/>
                  <a:pt x="244556" y="2672440"/>
                  <a:pt x="265176" y="2752344"/>
                </a:cubicBezTo>
                <a:cubicBezTo>
                  <a:pt x="270668" y="2773626"/>
                  <a:pt x="301752" y="2776728"/>
                  <a:pt x="320040" y="2788920"/>
                </a:cubicBezTo>
                <a:cubicBezTo>
                  <a:pt x="344701" y="2805360"/>
                  <a:pt x="346511" y="2810042"/>
                  <a:pt x="374904" y="2816352"/>
                </a:cubicBezTo>
                <a:cubicBezTo>
                  <a:pt x="393003" y="2820374"/>
                  <a:pt x="411781" y="2820999"/>
                  <a:pt x="429768" y="2825496"/>
                </a:cubicBezTo>
                <a:cubicBezTo>
                  <a:pt x="448470" y="2830171"/>
                  <a:pt x="468592" y="2833091"/>
                  <a:pt x="484632" y="2843784"/>
                </a:cubicBezTo>
                <a:cubicBezTo>
                  <a:pt x="493776" y="2849880"/>
                  <a:pt x="501736" y="2858316"/>
                  <a:pt x="512064" y="2862072"/>
                </a:cubicBezTo>
                <a:cubicBezTo>
                  <a:pt x="535685" y="2870662"/>
                  <a:pt x="560832" y="2874264"/>
                  <a:pt x="585216" y="2880360"/>
                </a:cubicBezTo>
                <a:cubicBezTo>
                  <a:pt x="597408" y="2883408"/>
                  <a:pt x="610552" y="2883884"/>
                  <a:pt x="621792" y="2889504"/>
                </a:cubicBezTo>
                <a:cubicBezTo>
                  <a:pt x="633984" y="2895600"/>
                  <a:pt x="645436" y="2903481"/>
                  <a:pt x="658368" y="2907792"/>
                </a:cubicBezTo>
                <a:cubicBezTo>
                  <a:pt x="673112" y="2912707"/>
                  <a:pt x="688916" y="2913565"/>
                  <a:pt x="704088" y="2916936"/>
                </a:cubicBezTo>
                <a:cubicBezTo>
                  <a:pt x="716356" y="2919662"/>
                  <a:pt x="728580" y="2922628"/>
                  <a:pt x="740664" y="2926080"/>
                </a:cubicBezTo>
                <a:cubicBezTo>
                  <a:pt x="749932" y="2928728"/>
                  <a:pt x="758569" y="2933758"/>
                  <a:pt x="768096" y="2935224"/>
                </a:cubicBezTo>
                <a:cubicBezTo>
                  <a:pt x="999723" y="2970859"/>
                  <a:pt x="766218" y="2925704"/>
                  <a:pt x="905256" y="2953512"/>
                </a:cubicBezTo>
                <a:cubicBezTo>
                  <a:pt x="1240613" y="2933187"/>
                  <a:pt x="1106653" y="2944347"/>
                  <a:pt x="1307592" y="2926080"/>
                </a:cubicBezTo>
                <a:lnTo>
                  <a:pt x="1417320" y="2889504"/>
                </a:lnTo>
                <a:cubicBezTo>
                  <a:pt x="1426464" y="2886456"/>
                  <a:pt x="1436732" y="2885707"/>
                  <a:pt x="1444752" y="2880360"/>
                </a:cubicBezTo>
                <a:cubicBezTo>
                  <a:pt x="1453896" y="2874264"/>
                  <a:pt x="1462141" y="2866535"/>
                  <a:pt x="1472184" y="2862072"/>
                </a:cubicBezTo>
                <a:cubicBezTo>
                  <a:pt x="1507455" y="2846396"/>
                  <a:pt x="1532804" y="2847510"/>
                  <a:pt x="1563624" y="2825496"/>
                </a:cubicBezTo>
                <a:cubicBezTo>
                  <a:pt x="1574147" y="2817980"/>
                  <a:pt x="1581122" y="2806343"/>
                  <a:pt x="1591056" y="2798064"/>
                </a:cubicBezTo>
                <a:cubicBezTo>
                  <a:pt x="1599499" y="2791029"/>
                  <a:pt x="1609344" y="2785872"/>
                  <a:pt x="1618488" y="2779776"/>
                </a:cubicBezTo>
                <a:cubicBezTo>
                  <a:pt x="1624584" y="2770632"/>
                  <a:pt x="1628194" y="2759209"/>
                  <a:pt x="1636776" y="2752344"/>
                </a:cubicBezTo>
                <a:cubicBezTo>
                  <a:pt x="1670577" y="2725303"/>
                  <a:pt x="1663487" y="2751623"/>
                  <a:pt x="1682496" y="2770632"/>
                </a:cubicBezTo>
                <a:cubicBezTo>
                  <a:pt x="1690267" y="2778403"/>
                  <a:pt x="1699827" y="2784591"/>
                  <a:pt x="1709928" y="2788920"/>
                </a:cubicBezTo>
                <a:cubicBezTo>
                  <a:pt x="1721479" y="2793870"/>
                  <a:pt x="1734420" y="2794612"/>
                  <a:pt x="1746504" y="2798064"/>
                </a:cubicBezTo>
                <a:cubicBezTo>
                  <a:pt x="1755772" y="2800712"/>
                  <a:pt x="1764792" y="2804160"/>
                  <a:pt x="1773936" y="2807208"/>
                </a:cubicBezTo>
                <a:cubicBezTo>
                  <a:pt x="1952884" y="2801037"/>
                  <a:pt x="1975394" y="2837087"/>
                  <a:pt x="2075688" y="2779776"/>
                </a:cubicBezTo>
                <a:cubicBezTo>
                  <a:pt x="2085230" y="2774324"/>
                  <a:pt x="2093976" y="2767584"/>
                  <a:pt x="2103120" y="2761488"/>
                </a:cubicBezTo>
                <a:cubicBezTo>
                  <a:pt x="2138265" y="2708770"/>
                  <a:pt x="2107837" y="2759625"/>
                  <a:pt x="2130552" y="2706624"/>
                </a:cubicBezTo>
                <a:cubicBezTo>
                  <a:pt x="2164450" y="2627529"/>
                  <a:pt x="2136540" y="2706949"/>
                  <a:pt x="2157984" y="2642616"/>
                </a:cubicBezTo>
                <a:cubicBezTo>
                  <a:pt x="2161032" y="2554224"/>
                  <a:pt x="2125507" y="2455479"/>
                  <a:pt x="2167128" y="2377440"/>
                </a:cubicBezTo>
                <a:cubicBezTo>
                  <a:pt x="2188691" y="2337009"/>
                  <a:pt x="2259685" y="2378791"/>
                  <a:pt x="2304288" y="2368296"/>
                </a:cubicBezTo>
                <a:cubicBezTo>
                  <a:pt x="2317111" y="2365279"/>
                  <a:pt x="2328583" y="2322843"/>
                  <a:pt x="2331720" y="2313432"/>
                </a:cubicBezTo>
                <a:cubicBezTo>
                  <a:pt x="2328672" y="2279904"/>
                  <a:pt x="2331825" y="2245219"/>
                  <a:pt x="2322576" y="2212848"/>
                </a:cubicBezTo>
                <a:cubicBezTo>
                  <a:pt x="2319023" y="2200414"/>
                  <a:pt x="2303423" y="2195350"/>
                  <a:pt x="2295144" y="2185416"/>
                </a:cubicBezTo>
                <a:cubicBezTo>
                  <a:pt x="2263328" y="2147237"/>
                  <a:pt x="2294457" y="2163851"/>
                  <a:pt x="2249424" y="2148840"/>
                </a:cubicBezTo>
                <a:cubicBezTo>
                  <a:pt x="2258568" y="2142744"/>
                  <a:pt x="2266566" y="2134411"/>
                  <a:pt x="2276856" y="2130552"/>
                </a:cubicBezTo>
                <a:cubicBezTo>
                  <a:pt x="2291408" y="2125095"/>
                  <a:pt x="2307582" y="2125497"/>
                  <a:pt x="2322576" y="2121408"/>
                </a:cubicBezTo>
                <a:cubicBezTo>
                  <a:pt x="2341174" y="2116336"/>
                  <a:pt x="2359152" y="2109216"/>
                  <a:pt x="2377440" y="2103120"/>
                </a:cubicBezTo>
                <a:lnTo>
                  <a:pt x="2404872" y="2093976"/>
                </a:lnTo>
                <a:lnTo>
                  <a:pt x="2432304" y="2084832"/>
                </a:lnTo>
                <a:cubicBezTo>
                  <a:pt x="2444496" y="2066544"/>
                  <a:pt x="2461929" y="2050820"/>
                  <a:pt x="2468880" y="2029968"/>
                </a:cubicBezTo>
                <a:lnTo>
                  <a:pt x="2487168" y="1975104"/>
                </a:lnTo>
                <a:cubicBezTo>
                  <a:pt x="2490216" y="1965960"/>
                  <a:pt x="2493974" y="1957023"/>
                  <a:pt x="2496312" y="1947672"/>
                </a:cubicBezTo>
                <a:cubicBezTo>
                  <a:pt x="2499360" y="1935480"/>
                  <a:pt x="2502004" y="1923180"/>
                  <a:pt x="2505456" y="1911096"/>
                </a:cubicBezTo>
                <a:cubicBezTo>
                  <a:pt x="2508104" y="1901828"/>
                  <a:pt x="2512262" y="1893015"/>
                  <a:pt x="2514600" y="1883664"/>
                </a:cubicBezTo>
                <a:cubicBezTo>
                  <a:pt x="2518369" y="1868586"/>
                  <a:pt x="2519655" y="1852938"/>
                  <a:pt x="2523744" y="1837944"/>
                </a:cubicBezTo>
                <a:cubicBezTo>
                  <a:pt x="2528816" y="1819346"/>
                  <a:pt x="2538863" y="1802095"/>
                  <a:pt x="2542032" y="1783080"/>
                </a:cubicBezTo>
                <a:cubicBezTo>
                  <a:pt x="2554345" y="1709201"/>
                  <a:pt x="2545313" y="1745805"/>
                  <a:pt x="2569464" y="1673352"/>
                </a:cubicBezTo>
                <a:lnTo>
                  <a:pt x="2578608" y="1645920"/>
                </a:lnTo>
                <a:cubicBezTo>
                  <a:pt x="2575560" y="1584960"/>
                  <a:pt x="2576460" y="1523674"/>
                  <a:pt x="2569464" y="1463040"/>
                </a:cubicBezTo>
                <a:cubicBezTo>
                  <a:pt x="2567254" y="1443890"/>
                  <a:pt x="2557272" y="1426464"/>
                  <a:pt x="2551176" y="1408176"/>
                </a:cubicBezTo>
                <a:lnTo>
                  <a:pt x="2542032" y="1380744"/>
                </a:lnTo>
                <a:lnTo>
                  <a:pt x="2679192" y="1371600"/>
                </a:lnTo>
                <a:cubicBezTo>
                  <a:pt x="2699816" y="1364002"/>
                  <a:pt x="2715768" y="1316736"/>
                  <a:pt x="2715768" y="1316736"/>
                </a:cubicBezTo>
                <a:cubicBezTo>
                  <a:pt x="2712720" y="1274064"/>
                  <a:pt x="2717647" y="1230056"/>
                  <a:pt x="2706624" y="1188720"/>
                </a:cubicBezTo>
                <a:cubicBezTo>
                  <a:pt x="2704140" y="1179407"/>
                  <a:pt x="2669568" y="1180111"/>
                  <a:pt x="2679192" y="1179576"/>
                </a:cubicBezTo>
                <a:cubicBezTo>
                  <a:pt x="2797920" y="1172980"/>
                  <a:pt x="2916936" y="1173480"/>
                  <a:pt x="3035808" y="1170432"/>
                </a:cubicBezTo>
                <a:cubicBezTo>
                  <a:pt x="3069336" y="1167384"/>
                  <a:pt x="3103021" y="1165737"/>
                  <a:pt x="3136392" y="1161288"/>
                </a:cubicBezTo>
                <a:cubicBezTo>
                  <a:pt x="3195437" y="1153415"/>
                  <a:pt x="3151505" y="1148375"/>
                  <a:pt x="3218688" y="1143000"/>
                </a:cubicBezTo>
                <a:cubicBezTo>
                  <a:pt x="3279530" y="1138133"/>
                  <a:pt x="3340608" y="1136904"/>
                  <a:pt x="3401568" y="1133856"/>
                </a:cubicBezTo>
                <a:cubicBezTo>
                  <a:pt x="3410712" y="1127760"/>
                  <a:pt x="3418474" y="1118726"/>
                  <a:pt x="3429000" y="1115568"/>
                </a:cubicBezTo>
                <a:cubicBezTo>
                  <a:pt x="3449644" y="1109375"/>
                  <a:pt x="3473313" y="1115177"/>
                  <a:pt x="3493008" y="1106424"/>
                </a:cubicBezTo>
                <a:cubicBezTo>
                  <a:pt x="3503051" y="1101961"/>
                  <a:pt x="3503025" y="1086229"/>
                  <a:pt x="3511296" y="1078992"/>
                </a:cubicBezTo>
                <a:cubicBezTo>
                  <a:pt x="3568696" y="1028767"/>
                  <a:pt x="3566160" y="1066054"/>
                  <a:pt x="3566160" y="1033272"/>
                </a:cubicBezTo>
              </a:path>
            </a:pathLst>
          </a:custGeom>
          <a:noFill/>
          <a:ln w="63500">
            <a:solidFill>
              <a:srgbClr val="00B0F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Vrije vorm 5"/>
          <p:cNvSpPr/>
          <p:nvPr/>
        </p:nvSpPr>
        <p:spPr>
          <a:xfrm>
            <a:off x="234462" y="1969477"/>
            <a:ext cx="5275384" cy="3596729"/>
          </a:xfrm>
          <a:custGeom>
            <a:avLst/>
            <a:gdLst>
              <a:gd name="connsiteX0" fmla="*/ 5275384 w 5275384"/>
              <a:gd name="connsiteY0" fmla="*/ 0 h 3596729"/>
              <a:gd name="connsiteX1" fmla="*/ 5181600 w 5275384"/>
              <a:gd name="connsiteY1" fmla="*/ 58615 h 3596729"/>
              <a:gd name="connsiteX2" fmla="*/ 5122984 w 5275384"/>
              <a:gd name="connsiteY2" fmla="*/ 105508 h 3596729"/>
              <a:gd name="connsiteX3" fmla="*/ 5087815 w 5275384"/>
              <a:gd name="connsiteY3" fmla="*/ 117231 h 3596729"/>
              <a:gd name="connsiteX4" fmla="*/ 4982307 w 5275384"/>
              <a:gd name="connsiteY4" fmla="*/ 187569 h 3596729"/>
              <a:gd name="connsiteX5" fmla="*/ 4947138 w 5275384"/>
              <a:gd name="connsiteY5" fmla="*/ 211015 h 3596729"/>
              <a:gd name="connsiteX6" fmla="*/ 4911969 w 5275384"/>
              <a:gd name="connsiteY6" fmla="*/ 222738 h 3596729"/>
              <a:gd name="connsiteX7" fmla="*/ 4888523 w 5275384"/>
              <a:gd name="connsiteY7" fmla="*/ 246185 h 3596729"/>
              <a:gd name="connsiteX8" fmla="*/ 4853353 w 5275384"/>
              <a:gd name="connsiteY8" fmla="*/ 257908 h 3596729"/>
              <a:gd name="connsiteX9" fmla="*/ 4818184 w 5275384"/>
              <a:gd name="connsiteY9" fmla="*/ 281354 h 3596729"/>
              <a:gd name="connsiteX10" fmla="*/ 4806461 w 5275384"/>
              <a:gd name="connsiteY10" fmla="*/ 316523 h 3596729"/>
              <a:gd name="connsiteX11" fmla="*/ 4759569 w 5275384"/>
              <a:gd name="connsiteY11" fmla="*/ 339969 h 3596729"/>
              <a:gd name="connsiteX12" fmla="*/ 4724400 w 5275384"/>
              <a:gd name="connsiteY12" fmla="*/ 363415 h 3596729"/>
              <a:gd name="connsiteX13" fmla="*/ 4654061 w 5275384"/>
              <a:gd name="connsiteY13" fmla="*/ 433754 h 3596729"/>
              <a:gd name="connsiteX14" fmla="*/ 4618892 w 5275384"/>
              <a:gd name="connsiteY14" fmla="*/ 468923 h 3596729"/>
              <a:gd name="connsiteX15" fmla="*/ 4583723 w 5275384"/>
              <a:gd name="connsiteY15" fmla="*/ 504092 h 3596729"/>
              <a:gd name="connsiteX16" fmla="*/ 4560276 w 5275384"/>
              <a:gd name="connsiteY16" fmla="*/ 539261 h 3596729"/>
              <a:gd name="connsiteX17" fmla="*/ 4525107 w 5275384"/>
              <a:gd name="connsiteY17" fmla="*/ 609600 h 3596729"/>
              <a:gd name="connsiteX18" fmla="*/ 4501661 w 5275384"/>
              <a:gd name="connsiteY18" fmla="*/ 679938 h 3596729"/>
              <a:gd name="connsiteX19" fmla="*/ 4489938 w 5275384"/>
              <a:gd name="connsiteY19" fmla="*/ 715108 h 3596729"/>
              <a:gd name="connsiteX20" fmla="*/ 4466492 w 5275384"/>
              <a:gd name="connsiteY20" fmla="*/ 750277 h 3596729"/>
              <a:gd name="connsiteX21" fmla="*/ 4443046 w 5275384"/>
              <a:gd name="connsiteY21" fmla="*/ 820615 h 3596729"/>
              <a:gd name="connsiteX22" fmla="*/ 4431323 w 5275384"/>
              <a:gd name="connsiteY22" fmla="*/ 855785 h 3596729"/>
              <a:gd name="connsiteX23" fmla="*/ 4407876 w 5275384"/>
              <a:gd name="connsiteY23" fmla="*/ 879231 h 3596729"/>
              <a:gd name="connsiteX24" fmla="*/ 4384430 w 5275384"/>
              <a:gd name="connsiteY24" fmla="*/ 1019908 h 3596729"/>
              <a:gd name="connsiteX25" fmla="*/ 4360984 w 5275384"/>
              <a:gd name="connsiteY25" fmla="*/ 1113692 h 3596729"/>
              <a:gd name="connsiteX26" fmla="*/ 4337538 w 5275384"/>
              <a:gd name="connsiteY26" fmla="*/ 1383323 h 3596729"/>
              <a:gd name="connsiteX27" fmla="*/ 4325815 w 5275384"/>
              <a:gd name="connsiteY27" fmla="*/ 1524000 h 3596729"/>
              <a:gd name="connsiteX28" fmla="*/ 4302369 w 5275384"/>
              <a:gd name="connsiteY28" fmla="*/ 1606061 h 3596729"/>
              <a:gd name="connsiteX29" fmla="*/ 4290646 w 5275384"/>
              <a:gd name="connsiteY29" fmla="*/ 2074985 h 3596729"/>
              <a:gd name="connsiteX30" fmla="*/ 4278923 w 5275384"/>
              <a:gd name="connsiteY30" fmla="*/ 2121877 h 3596729"/>
              <a:gd name="connsiteX31" fmla="*/ 4243753 w 5275384"/>
              <a:gd name="connsiteY31" fmla="*/ 2203938 h 3596729"/>
              <a:gd name="connsiteX32" fmla="*/ 4220307 w 5275384"/>
              <a:gd name="connsiteY32" fmla="*/ 2239108 h 3596729"/>
              <a:gd name="connsiteX33" fmla="*/ 4185138 w 5275384"/>
              <a:gd name="connsiteY33" fmla="*/ 2274277 h 3596729"/>
              <a:gd name="connsiteX34" fmla="*/ 4220307 w 5275384"/>
              <a:gd name="connsiteY34" fmla="*/ 2414954 h 3596729"/>
              <a:gd name="connsiteX35" fmla="*/ 4161692 w 5275384"/>
              <a:gd name="connsiteY35" fmla="*/ 2614246 h 3596729"/>
              <a:gd name="connsiteX36" fmla="*/ 4126523 w 5275384"/>
              <a:gd name="connsiteY36" fmla="*/ 2625969 h 3596729"/>
              <a:gd name="connsiteX37" fmla="*/ 4032738 w 5275384"/>
              <a:gd name="connsiteY37" fmla="*/ 2708031 h 3596729"/>
              <a:gd name="connsiteX38" fmla="*/ 4009292 w 5275384"/>
              <a:gd name="connsiteY38" fmla="*/ 2743200 h 3596729"/>
              <a:gd name="connsiteX39" fmla="*/ 3833446 w 5275384"/>
              <a:gd name="connsiteY39" fmla="*/ 2754923 h 3596729"/>
              <a:gd name="connsiteX40" fmla="*/ 3845169 w 5275384"/>
              <a:gd name="connsiteY40" fmla="*/ 2883877 h 3596729"/>
              <a:gd name="connsiteX41" fmla="*/ 3833446 w 5275384"/>
              <a:gd name="connsiteY41" fmla="*/ 3024554 h 3596729"/>
              <a:gd name="connsiteX42" fmla="*/ 3786553 w 5275384"/>
              <a:gd name="connsiteY42" fmla="*/ 3048000 h 3596729"/>
              <a:gd name="connsiteX43" fmla="*/ 3622430 w 5275384"/>
              <a:gd name="connsiteY43" fmla="*/ 3059723 h 3596729"/>
              <a:gd name="connsiteX44" fmla="*/ 3727938 w 5275384"/>
              <a:gd name="connsiteY44" fmla="*/ 3083169 h 3596729"/>
              <a:gd name="connsiteX45" fmla="*/ 3763107 w 5275384"/>
              <a:gd name="connsiteY45" fmla="*/ 3106615 h 3596729"/>
              <a:gd name="connsiteX46" fmla="*/ 3774830 w 5275384"/>
              <a:gd name="connsiteY46" fmla="*/ 3141785 h 3596729"/>
              <a:gd name="connsiteX47" fmla="*/ 3610707 w 5275384"/>
              <a:gd name="connsiteY47" fmla="*/ 3294185 h 3596729"/>
              <a:gd name="connsiteX48" fmla="*/ 3727938 w 5275384"/>
              <a:gd name="connsiteY48" fmla="*/ 3387969 h 3596729"/>
              <a:gd name="connsiteX49" fmla="*/ 3751384 w 5275384"/>
              <a:gd name="connsiteY49" fmla="*/ 3458308 h 3596729"/>
              <a:gd name="connsiteX50" fmla="*/ 3763107 w 5275384"/>
              <a:gd name="connsiteY50" fmla="*/ 3493477 h 3596729"/>
              <a:gd name="connsiteX51" fmla="*/ 3505200 w 5275384"/>
              <a:gd name="connsiteY51" fmla="*/ 3563815 h 3596729"/>
              <a:gd name="connsiteX52" fmla="*/ 3399692 w 5275384"/>
              <a:gd name="connsiteY52" fmla="*/ 3528646 h 3596729"/>
              <a:gd name="connsiteX53" fmla="*/ 3364523 w 5275384"/>
              <a:gd name="connsiteY53" fmla="*/ 3516923 h 3596729"/>
              <a:gd name="connsiteX54" fmla="*/ 3305907 w 5275384"/>
              <a:gd name="connsiteY54" fmla="*/ 3470031 h 3596729"/>
              <a:gd name="connsiteX55" fmla="*/ 3270738 w 5275384"/>
              <a:gd name="connsiteY55" fmla="*/ 3458308 h 3596729"/>
              <a:gd name="connsiteX56" fmla="*/ 3212123 w 5275384"/>
              <a:gd name="connsiteY56" fmla="*/ 3411415 h 3596729"/>
              <a:gd name="connsiteX57" fmla="*/ 3153507 w 5275384"/>
              <a:gd name="connsiteY57" fmla="*/ 3352800 h 3596729"/>
              <a:gd name="connsiteX58" fmla="*/ 3118338 w 5275384"/>
              <a:gd name="connsiteY58" fmla="*/ 3329354 h 3596729"/>
              <a:gd name="connsiteX59" fmla="*/ 3059723 w 5275384"/>
              <a:gd name="connsiteY59" fmla="*/ 3270738 h 3596729"/>
              <a:gd name="connsiteX60" fmla="*/ 2989384 w 5275384"/>
              <a:gd name="connsiteY60" fmla="*/ 3247292 h 3596729"/>
              <a:gd name="connsiteX61" fmla="*/ 2883876 w 5275384"/>
              <a:gd name="connsiteY61" fmla="*/ 3188677 h 3596729"/>
              <a:gd name="connsiteX62" fmla="*/ 2825261 w 5275384"/>
              <a:gd name="connsiteY62" fmla="*/ 3130061 h 3596729"/>
              <a:gd name="connsiteX63" fmla="*/ 2790092 w 5275384"/>
              <a:gd name="connsiteY63" fmla="*/ 3106615 h 3596729"/>
              <a:gd name="connsiteX64" fmla="*/ 2754923 w 5275384"/>
              <a:gd name="connsiteY64" fmla="*/ 3071446 h 3596729"/>
              <a:gd name="connsiteX65" fmla="*/ 2684584 w 5275384"/>
              <a:gd name="connsiteY65" fmla="*/ 3024554 h 3596729"/>
              <a:gd name="connsiteX66" fmla="*/ 2590800 w 5275384"/>
              <a:gd name="connsiteY66" fmla="*/ 2989385 h 3596729"/>
              <a:gd name="connsiteX67" fmla="*/ 2532184 w 5275384"/>
              <a:gd name="connsiteY67" fmla="*/ 2977661 h 3596729"/>
              <a:gd name="connsiteX68" fmla="*/ 2473569 w 5275384"/>
              <a:gd name="connsiteY68" fmla="*/ 2954215 h 3596729"/>
              <a:gd name="connsiteX69" fmla="*/ 2344615 w 5275384"/>
              <a:gd name="connsiteY69" fmla="*/ 2895600 h 3596729"/>
              <a:gd name="connsiteX70" fmla="*/ 2297723 w 5275384"/>
              <a:gd name="connsiteY70" fmla="*/ 2872154 h 3596729"/>
              <a:gd name="connsiteX71" fmla="*/ 2168769 w 5275384"/>
              <a:gd name="connsiteY71" fmla="*/ 2754923 h 3596729"/>
              <a:gd name="connsiteX72" fmla="*/ 2051538 w 5275384"/>
              <a:gd name="connsiteY72" fmla="*/ 2708031 h 3596729"/>
              <a:gd name="connsiteX73" fmla="*/ 1992923 w 5275384"/>
              <a:gd name="connsiteY73" fmla="*/ 2684585 h 3596729"/>
              <a:gd name="connsiteX74" fmla="*/ 1887415 w 5275384"/>
              <a:gd name="connsiteY74" fmla="*/ 2637692 h 3596729"/>
              <a:gd name="connsiteX75" fmla="*/ 1840523 w 5275384"/>
              <a:gd name="connsiteY75" fmla="*/ 2625969 h 3596729"/>
              <a:gd name="connsiteX76" fmla="*/ 1805353 w 5275384"/>
              <a:gd name="connsiteY76" fmla="*/ 2614246 h 3596729"/>
              <a:gd name="connsiteX77" fmla="*/ 1723292 w 5275384"/>
              <a:gd name="connsiteY77" fmla="*/ 2555631 h 3596729"/>
              <a:gd name="connsiteX78" fmla="*/ 1676400 w 5275384"/>
              <a:gd name="connsiteY78" fmla="*/ 2508738 h 3596729"/>
              <a:gd name="connsiteX79" fmla="*/ 1617784 w 5275384"/>
              <a:gd name="connsiteY79" fmla="*/ 2461846 h 3596729"/>
              <a:gd name="connsiteX80" fmla="*/ 1594338 w 5275384"/>
              <a:gd name="connsiteY80" fmla="*/ 2426677 h 3596729"/>
              <a:gd name="connsiteX81" fmla="*/ 1500553 w 5275384"/>
              <a:gd name="connsiteY81" fmla="*/ 2379785 h 3596729"/>
              <a:gd name="connsiteX82" fmla="*/ 1406769 w 5275384"/>
              <a:gd name="connsiteY82" fmla="*/ 2309446 h 3596729"/>
              <a:gd name="connsiteX83" fmla="*/ 1348153 w 5275384"/>
              <a:gd name="connsiteY83" fmla="*/ 2297723 h 3596729"/>
              <a:gd name="connsiteX84" fmla="*/ 1301261 w 5275384"/>
              <a:gd name="connsiteY84" fmla="*/ 2286000 h 3596729"/>
              <a:gd name="connsiteX85" fmla="*/ 1242646 w 5275384"/>
              <a:gd name="connsiteY85" fmla="*/ 2262554 h 3596729"/>
              <a:gd name="connsiteX86" fmla="*/ 1207476 w 5275384"/>
              <a:gd name="connsiteY86" fmla="*/ 2250831 h 3596729"/>
              <a:gd name="connsiteX87" fmla="*/ 1019907 w 5275384"/>
              <a:gd name="connsiteY87" fmla="*/ 2239108 h 3596729"/>
              <a:gd name="connsiteX88" fmla="*/ 973015 w 5275384"/>
              <a:gd name="connsiteY88" fmla="*/ 2227385 h 3596729"/>
              <a:gd name="connsiteX89" fmla="*/ 867507 w 5275384"/>
              <a:gd name="connsiteY89" fmla="*/ 2180492 h 3596729"/>
              <a:gd name="connsiteX90" fmla="*/ 820615 w 5275384"/>
              <a:gd name="connsiteY90" fmla="*/ 2168769 h 3596729"/>
              <a:gd name="connsiteX91" fmla="*/ 750276 w 5275384"/>
              <a:gd name="connsiteY91" fmla="*/ 2145323 h 3596729"/>
              <a:gd name="connsiteX92" fmla="*/ 550984 w 5275384"/>
              <a:gd name="connsiteY92" fmla="*/ 2133600 h 3596729"/>
              <a:gd name="connsiteX93" fmla="*/ 492369 w 5275384"/>
              <a:gd name="connsiteY93" fmla="*/ 2121877 h 3596729"/>
              <a:gd name="connsiteX94" fmla="*/ 457200 w 5275384"/>
              <a:gd name="connsiteY94" fmla="*/ 2110154 h 3596729"/>
              <a:gd name="connsiteX95" fmla="*/ 398584 w 5275384"/>
              <a:gd name="connsiteY95" fmla="*/ 2098431 h 3596729"/>
              <a:gd name="connsiteX96" fmla="*/ 316523 w 5275384"/>
              <a:gd name="connsiteY96" fmla="*/ 2074985 h 3596729"/>
              <a:gd name="connsiteX97" fmla="*/ 234461 w 5275384"/>
              <a:gd name="connsiteY97" fmla="*/ 2086708 h 3596729"/>
              <a:gd name="connsiteX98" fmla="*/ 117230 w 5275384"/>
              <a:gd name="connsiteY98" fmla="*/ 2074985 h 3596729"/>
              <a:gd name="connsiteX99" fmla="*/ 0 w 5275384"/>
              <a:gd name="connsiteY99" fmla="*/ 2074985 h 3596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5275384" h="3596729">
                <a:moveTo>
                  <a:pt x="5275384" y="0"/>
                </a:moveTo>
                <a:cubicBezTo>
                  <a:pt x="5263043" y="7405"/>
                  <a:pt x="5199644" y="44180"/>
                  <a:pt x="5181600" y="58615"/>
                </a:cubicBezTo>
                <a:cubicBezTo>
                  <a:pt x="5145256" y="87689"/>
                  <a:pt x="5171089" y="81455"/>
                  <a:pt x="5122984" y="105508"/>
                </a:cubicBezTo>
                <a:cubicBezTo>
                  <a:pt x="5111932" y="111034"/>
                  <a:pt x="5098617" y="111230"/>
                  <a:pt x="5087815" y="117231"/>
                </a:cubicBezTo>
                <a:cubicBezTo>
                  <a:pt x="5087808" y="117235"/>
                  <a:pt x="4999895" y="175844"/>
                  <a:pt x="4982307" y="187569"/>
                </a:cubicBezTo>
                <a:cubicBezTo>
                  <a:pt x="4970584" y="195384"/>
                  <a:pt x="4960504" y="206560"/>
                  <a:pt x="4947138" y="211015"/>
                </a:cubicBezTo>
                <a:lnTo>
                  <a:pt x="4911969" y="222738"/>
                </a:lnTo>
                <a:cubicBezTo>
                  <a:pt x="4904154" y="230554"/>
                  <a:pt x="4898001" y="240498"/>
                  <a:pt x="4888523" y="246185"/>
                </a:cubicBezTo>
                <a:cubicBezTo>
                  <a:pt x="4877927" y="252543"/>
                  <a:pt x="4864406" y="252382"/>
                  <a:pt x="4853353" y="257908"/>
                </a:cubicBezTo>
                <a:cubicBezTo>
                  <a:pt x="4840751" y="264209"/>
                  <a:pt x="4829907" y="273539"/>
                  <a:pt x="4818184" y="281354"/>
                </a:cubicBezTo>
                <a:cubicBezTo>
                  <a:pt x="4814276" y="293077"/>
                  <a:pt x="4815199" y="307785"/>
                  <a:pt x="4806461" y="316523"/>
                </a:cubicBezTo>
                <a:cubicBezTo>
                  <a:pt x="4794104" y="328880"/>
                  <a:pt x="4774742" y="331299"/>
                  <a:pt x="4759569" y="339969"/>
                </a:cubicBezTo>
                <a:cubicBezTo>
                  <a:pt x="4747336" y="346959"/>
                  <a:pt x="4734930" y="354055"/>
                  <a:pt x="4724400" y="363415"/>
                </a:cubicBezTo>
                <a:cubicBezTo>
                  <a:pt x="4699617" y="385444"/>
                  <a:pt x="4677507" y="410308"/>
                  <a:pt x="4654061" y="433754"/>
                </a:cubicBezTo>
                <a:lnTo>
                  <a:pt x="4618892" y="468923"/>
                </a:lnTo>
                <a:cubicBezTo>
                  <a:pt x="4607169" y="480646"/>
                  <a:pt x="4592920" y="490298"/>
                  <a:pt x="4583723" y="504092"/>
                </a:cubicBezTo>
                <a:lnTo>
                  <a:pt x="4560276" y="539261"/>
                </a:lnTo>
                <a:cubicBezTo>
                  <a:pt x="4517525" y="667519"/>
                  <a:pt x="4585705" y="473255"/>
                  <a:pt x="4525107" y="609600"/>
                </a:cubicBezTo>
                <a:cubicBezTo>
                  <a:pt x="4515070" y="632184"/>
                  <a:pt x="4509476" y="656492"/>
                  <a:pt x="4501661" y="679938"/>
                </a:cubicBezTo>
                <a:cubicBezTo>
                  <a:pt x="4497753" y="691661"/>
                  <a:pt x="4496793" y="704826"/>
                  <a:pt x="4489938" y="715108"/>
                </a:cubicBezTo>
                <a:cubicBezTo>
                  <a:pt x="4482123" y="726831"/>
                  <a:pt x="4472214" y="737402"/>
                  <a:pt x="4466492" y="750277"/>
                </a:cubicBezTo>
                <a:cubicBezTo>
                  <a:pt x="4456455" y="772861"/>
                  <a:pt x="4450861" y="797169"/>
                  <a:pt x="4443046" y="820615"/>
                </a:cubicBezTo>
                <a:cubicBezTo>
                  <a:pt x="4439138" y="832338"/>
                  <a:pt x="4440061" y="847047"/>
                  <a:pt x="4431323" y="855785"/>
                </a:cubicBezTo>
                <a:lnTo>
                  <a:pt x="4407876" y="879231"/>
                </a:lnTo>
                <a:cubicBezTo>
                  <a:pt x="4382678" y="954825"/>
                  <a:pt x="4404061" y="882487"/>
                  <a:pt x="4384430" y="1019908"/>
                </a:cubicBezTo>
                <a:cubicBezTo>
                  <a:pt x="4377357" y="1069420"/>
                  <a:pt x="4374621" y="1072780"/>
                  <a:pt x="4360984" y="1113692"/>
                </a:cubicBezTo>
                <a:cubicBezTo>
                  <a:pt x="4339953" y="1281938"/>
                  <a:pt x="4355125" y="1145892"/>
                  <a:pt x="4337538" y="1383323"/>
                </a:cubicBezTo>
                <a:cubicBezTo>
                  <a:pt x="4334062" y="1430249"/>
                  <a:pt x="4331651" y="1477308"/>
                  <a:pt x="4325815" y="1524000"/>
                </a:cubicBezTo>
                <a:cubicBezTo>
                  <a:pt x="4322871" y="1547552"/>
                  <a:pt x="4310155" y="1582703"/>
                  <a:pt x="4302369" y="1606061"/>
                </a:cubicBezTo>
                <a:cubicBezTo>
                  <a:pt x="4298461" y="1762369"/>
                  <a:pt x="4297746" y="1918789"/>
                  <a:pt x="4290646" y="2074985"/>
                </a:cubicBezTo>
                <a:cubicBezTo>
                  <a:pt x="4289914" y="2091080"/>
                  <a:pt x="4283349" y="2106385"/>
                  <a:pt x="4278923" y="2121877"/>
                </a:cubicBezTo>
                <a:cubicBezTo>
                  <a:pt x="4269528" y="2154760"/>
                  <a:pt x="4261619" y="2172673"/>
                  <a:pt x="4243753" y="2203938"/>
                </a:cubicBezTo>
                <a:cubicBezTo>
                  <a:pt x="4236763" y="2216171"/>
                  <a:pt x="4229327" y="2228284"/>
                  <a:pt x="4220307" y="2239108"/>
                </a:cubicBezTo>
                <a:cubicBezTo>
                  <a:pt x="4209694" y="2251844"/>
                  <a:pt x="4196861" y="2262554"/>
                  <a:pt x="4185138" y="2274277"/>
                </a:cubicBezTo>
                <a:cubicBezTo>
                  <a:pt x="4216101" y="2367165"/>
                  <a:pt x="4204521" y="2320237"/>
                  <a:pt x="4220307" y="2414954"/>
                </a:cubicBezTo>
                <a:cubicBezTo>
                  <a:pt x="4210580" y="2551129"/>
                  <a:pt x="4251255" y="2563067"/>
                  <a:pt x="4161692" y="2614246"/>
                </a:cubicBezTo>
                <a:cubicBezTo>
                  <a:pt x="4150963" y="2620377"/>
                  <a:pt x="4138246" y="2622061"/>
                  <a:pt x="4126523" y="2625969"/>
                </a:cubicBezTo>
                <a:cubicBezTo>
                  <a:pt x="4057944" y="2694548"/>
                  <a:pt x="4090898" y="2669258"/>
                  <a:pt x="4032738" y="2708031"/>
                </a:cubicBezTo>
                <a:cubicBezTo>
                  <a:pt x="4024923" y="2719754"/>
                  <a:pt x="4019255" y="2733237"/>
                  <a:pt x="4009292" y="2743200"/>
                </a:cubicBezTo>
                <a:cubicBezTo>
                  <a:pt x="3957839" y="2794653"/>
                  <a:pt x="3911790" y="2761452"/>
                  <a:pt x="3833446" y="2754923"/>
                </a:cubicBezTo>
                <a:cubicBezTo>
                  <a:pt x="3837354" y="2797908"/>
                  <a:pt x="3845169" y="2840715"/>
                  <a:pt x="3845169" y="2883877"/>
                </a:cubicBezTo>
                <a:cubicBezTo>
                  <a:pt x="3845169" y="2930932"/>
                  <a:pt x="3849272" y="2980241"/>
                  <a:pt x="3833446" y="3024554"/>
                </a:cubicBezTo>
                <a:cubicBezTo>
                  <a:pt x="3827568" y="3041012"/>
                  <a:pt x="3803791" y="3045127"/>
                  <a:pt x="3786553" y="3048000"/>
                </a:cubicBezTo>
                <a:cubicBezTo>
                  <a:pt x="3732452" y="3057017"/>
                  <a:pt x="3677138" y="3055815"/>
                  <a:pt x="3622430" y="3059723"/>
                </a:cubicBezTo>
                <a:cubicBezTo>
                  <a:pt x="3649445" y="3064225"/>
                  <a:pt x="3699078" y="3068739"/>
                  <a:pt x="3727938" y="3083169"/>
                </a:cubicBezTo>
                <a:cubicBezTo>
                  <a:pt x="3740540" y="3089470"/>
                  <a:pt x="3751384" y="3098800"/>
                  <a:pt x="3763107" y="3106615"/>
                </a:cubicBezTo>
                <a:cubicBezTo>
                  <a:pt x="3767015" y="3118338"/>
                  <a:pt x="3774830" y="3129428"/>
                  <a:pt x="3774830" y="3141785"/>
                </a:cubicBezTo>
                <a:cubicBezTo>
                  <a:pt x="3774830" y="3332008"/>
                  <a:pt x="3792748" y="3280181"/>
                  <a:pt x="3610707" y="3294185"/>
                </a:cubicBezTo>
                <a:cubicBezTo>
                  <a:pt x="3677881" y="3316576"/>
                  <a:pt x="3701425" y="3308430"/>
                  <a:pt x="3727938" y="3387969"/>
                </a:cubicBezTo>
                <a:lnTo>
                  <a:pt x="3751384" y="3458308"/>
                </a:lnTo>
                <a:lnTo>
                  <a:pt x="3763107" y="3493477"/>
                </a:lnTo>
                <a:cubicBezTo>
                  <a:pt x="3719892" y="3644729"/>
                  <a:pt x="3763320" y="3593598"/>
                  <a:pt x="3505200" y="3563815"/>
                </a:cubicBezTo>
                <a:cubicBezTo>
                  <a:pt x="3505198" y="3563815"/>
                  <a:pt x="3417278" y="3534508"/>
                  <a:pt x="3399692" y="3528646"/>
                </a:cubicBezTo>
                <a:lnTo>
                  <a:pt x="3364523" y="3516923"/>
                </a:lnTo>
                <a:cubicBezTo>
                  <a:pt x="3342715" y="3495116"/>
                  <a:pt x="3335483" y="3484819"/>
                  <a:pt x="3305907" y="3470031"/>
                </a:cubicBezTo>
                <a:cubicBezTo>
                  <a:pt x="3294854" y="3464505"/>
                  <a:pt x="3282461" y="3462216"/>
                  <a:pt x="3270738" y="3458308"/>
                </a:cubicBezTo>
                <a:cubicBezTo>
                  <a:pt x="3179350" y="3366916"/>
                  <a:pt x="3330397" y="3514904"/>
                  <a:pt x="3212123" y="3411415"/>
                </a:cubicBezTo>
                <a:cubicBezTo>
                  <a:pt x="3191328" y="3393220"/>
                  <a:pt x="3176498" y="3368127"/>
                  <a:pt x="3153507" y="3352800"/>
                </a:cubicBezTo>
                <a:cubicBezTo>
                  <a:pt x="3141784" y="3344985"/>
                  <a:pt x="3128941" y="3338632"/>
                  <a:pt x="3118338" y="3329354"/>
                </a:cubicBezTo>
                <a:cubicBezTo>
                  <a:pt x="3097543" y="3311158"/>
                  <a:pt x="3085937" y="3279476"/>
                  <a:pt x="3059723" y="3270738"/>
                </a:cubicBezTo>
                <a:cubicBezTo>
                  <a:pt x="3036277" y="3262923"/>
                  <a:pt x="3010577" y="3260008"/>
                  <a:pt x="2989384" y="3247292"/>
                </a:cubicBezTo>
                <a:cubicBezTo>
                  <a:pt x="2915784" y="3203132"/>
                  <a:pt x="2951149" y="3222313"/>
                  <a:pt x="2883876" y="3188677"/>
                </a:cubicBezTo>
                <a:cubicBezTo>
                  <a:pt x="2864338" y="3169138"/>
                  <a:pt x="2848252" y="3145388"/>
                  <a:pt x="2825261" y="3130061"/>
                </a:cubicBezTo>
                <a:cubicBezTo>
                  <a:pt x="2813538" y="3122246"/>
                  <a:pt x="2800916" y="3115635"/>
                  <a:pt x="2790092" y="3106615"/>
                </a:cubicBezTo>
                <a:cubicBezTo>
                  <a:pt x="2777356" y="3096001"/>
                  <a:pt x="2768010" y="3081624"/>
                  <a:pt x="2754923" y="3071446"/>
                </a:cubicBezTo>
                <a:cubicBezTo>
                  <a:pt x="2732680" y="3054146"/>
                  <a:pt x="2711922" y="3031388"/>
                  <a:pt x="2684584" y="3024554"/>
                </a:cubicBezTo>
                <a:cubicBezTo>
                  <a:pt x="2507714" y="2980337"/>
                  <a:pt x="2774694" y="3050684"/>
                  <a:pt x="2590800" y="2989385"/>
                </a:cubicBezTo>
                <a:cubicBezTo>
                  <a:pt x="2571897" y="2983084"/>
                  <a:pt x="2551269" y="2983387"/>
                  <a:pt x="2532184" y="2977661"/>
                </a:cubicBezTo>
                <a:cubicBezTo>
                  <a:pt x="2512028" y="2971614"/>
                  <a:pt x="2493273" y="2961604"/>
                  <a:pt x="2473569" y="2954215"/>
                </a:cubicBezTo>
                <a:cubicBezTo>
                  <a:pt x="2382466" y="2920051"/>
                  <a:pt x="2513873" y="2980228"/>
                  <a:pt x="2344615" y="2895600"/>
                </a:cubicBezTo>
                <a:cubicBezTo>
                  <a:pt x="2328984" y="2887785"/>
                  <a:pt x="2310080" y="2884511"/>
                  <a:pt x="2297723" y="2872154"/>
                </a:cubicBezTo>
                <a:cubicBezTo>
                  <a:pt x="2273685" y="2848116"/>
                  <a:pt x="2204986" y="2774239"/>
                  <a:pt x="2168769" y="2754923"/>
                </a:cubicBezTo>
                <a:cubicBezTo>
                  <a:pt x="2131633" y="2735117"/>
                  <a:pt x="2090615" y="2723662"/>
                  <a:pt x="2051538" y="2708031"/>
                </a:cubicBezTo>
                <a:cubicBezTo>
                  <a:pt x="2032000" y="2700216"/>
                  <a:pt x="2011745" y="2693996"/>
                  <a:pt x="1992923" y="2684585"/>
                </a:cubicBezTo>
                <a:cubicBezTo>
                  <a:pt x="1952068" y="2664157"/>
                  <a:pt x="1932322" y="2652661"/>
                  <a:pt x="1887415" y="2637692"/>
                </a:cubicBezTo>
                <a:cubicBezTo>
                  <a:pt x="1872130" y="2632597"/>
                  <a:pt x="1856015" y="2630395"/>
                  <a:pt x="1840523" y="2625969"/>
                </a:cubicBezTo>
                <a:cubicBezTo>
                  <a:pt x="1828641" y="2622574"/>
                  <a:pt x="1817076" y="2618154"/>
                  <a:pt x="1805353" y="2614246"/>
                </a:cubicBezTo>
                <a:cubicBezTo>
                  <a:pt x="1779093" y="2596740"/>
                  <a:pt x="1746556" y="2575987"/>
                  <a:pt x="1723292" y="2555631"/>
                </a:cubicBezTo>
                <a:cubicBezTo>
                  <a:pt x="1706656" y="2541074"/>
                  <a:pt x="1692922" y="2523424"/>
                  <a:pt x="1676400" y="2508738"/>
                </a:cubicBezTo>
                <a:cubicBezTo>
                  <a:pt x="1657699" y="2492115"/>
                  <a:pt x="1635477" y="2479539"/>
                  <a:pt x="1617784" y="2461846"/>
                </a:cubicBezTo>
                <a:cubicBezTo>
                  <a:pt x="1607821" y="2451883"/>
                  <a:pt x="1604301" y="2436640"/>
                  <a:pt x="1594338" y="2426677"/>
                </a:cubicBezTo>
                <a:cubicBezTo>
                  <a:pt x="1554483" y="2386822"/>
                  <a:pt x="1549968" y="2392139"/>
                  <a:pt x="1500553" y="2379785"/>
                </a:cubicBezTo>
                <a:cubicBezTo>
                  <a:pt x="1466936" y="2346167"/>
                  <a:pt x="1455324" y="2328868"/>
                  <a:pt x="1406769" y="2309446"/>
                </a:cubicBezTo>
                <a:cubicBezTo>
                  <a:pt x="1388269" y="2302046"/>
                  <a:pt x="1367604" y="2302045"/>
                  <a:pt x="1348153" y="2297723"/>
                </a:cubicBezTo>
                <a:cubicBezTo>
                  <a:pt x="1332425" y="2294228"/>
                  <a:pt x="1316546" y="2291095"/>
                  <a:pt x="1301261" y="2286000"/>
                </a:cubicBezTo>
                <a:cubicBezTo>
                  <a:pt x="1281297" y="2279345"/>
                  <a:pt x="1262350" y="2269943"/>
                  <a:pt x="1242646" y="2262554"/>
                </a:cubicBezTo>
                <a:cubicBezTo>
                  <a:pt x="1231075" y="2258215"/>
                  <a:pt x="1219766" y="2252125"/>
                  <a:pt x="1207476" y="2250831"/>
                </a:cubicBezTo>
                <a:cubicBezTo>
                  <a:pt x="1145175" y="2244273"/>
                  <a:pt x="1082430" y="2243016"/>
                  <a:pt x="1019907" y="2239108"/>
                </a:cubicBezTo>
                <a:cubicBezTo>
                  <a:pt x="1004276" y="2235200"/>
                  <a:pt x="988101" y="2233042"/>
                  <a:pt x="973015" y="2227385"/>
                </a:cubicBezTo>
                <a:cubicBezTo>
                  <a:pt x="809613" y="2166108"/>
                  <a:pt x="1059981" y="2244649"/>
                  <a:pt x="867507" y="2180492"/>
                </a:cubicBezTo>
                <a:cubicBezTo>
                  <a:pt x="852222" y="2175397"/>
                  <a:pt x="836047" y="2173399"/>
                  <a:pt x="820615" y="2168769"/>
                </a:cubicBezTo>
                <a:cubicBezTo>
                  <a:pt x="796943" y="2161667"/>
                  <a:pt x="774948" y="2146774"/>
                  <a:pt x="750276" y="2145323"/>
                </a:cubicBezTo>
                <a:lnTo>
                  <a:pt x="550984" y="2133600"/>
                </a:lnTo>
                <a:cubicBezTo>
                  <a:pt x="531446" y="2129692"/>
                  <a:pt x="511699" y="2126710"/>
                  <a:pt x="492369" y="2121877"/>
                </a:cubicBezTo>
                <a:cubicBezTo>
                  <a:pt x="480381" y="2118880"/>
                  <a:pt x="469188" y="2113151"/>
                  <a:pt x="457200" y="2110154"/>
                </a:cubicBezTo>
                <a:cubicBezTo>
                  <a:pt x="437869" y="2105321"/>
                  <a:pt x="418035" y="2102753"/>
                  <a:pt x="398584" y="2098431"/>
                </a:cubicBezTo>
                <a:cubicBezTo>
                  <a:pt x="354425" y="2088618"/>
                  <a:pt x="355687" y="2088040"/>
                  <a:pt x="316523" y="2074985"/>
                </a:cubicBezTo>
                <a:cubicBezTo>
                  <a:pt x="289169" y="2078893"/>
                  <a:pt x="262093" y="2086708"/>
                  <a:pt x="234461" y="2086708"/>
                </a:cubicBezTo>
                <a:cubicBezTo>
                  <a:pt x="195189" y="2086708"/>
                  <a:pt x="156453" y="2076946"/>
                  <a:pt x="117230" y="2074985"/>
                </a:cubicBezTo>
                <a:cubicBezTo>
                  <a:pt x="78202" y="2073034"/>
                  <a:pt x="39077" y="2074985"/>
                  <a:pt x="0" y="2074985"/>
                </a:cubicBezTo>
              </a:path>
            </a:pathLst>
          </a:custGeom>
          <a:noFill/>
          <a:ln w="63500">
            <a:solidFill>
              <a:srgbClr val="00B05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Vrije vorm 6"/>
          <p:cNvSpPr/>
          <p:nvPr/>
        </p:nvSpPr>
        <p:spPr>
          <a:xfrm>
            <a:off x="4935415" y="2004578"/>
            <a:ext cx="7162800" cy="3083237"/>
          </a:xfrm>
          <a:custGeom>
            <a:avLst/>
            <a:gdLst>
              <a:gd name="connsiteX0" fmla="*/ 7162800 w 7162800"/>
              <a:gd name="connsiteY0" fmla="*/ 1817145 h 3083237"/>
              <a:gd name="connsiteX1" fmla="*/ 7104185 w 7162800"/>
              <a:gd name="connsiteY1" fmla="*/ 1781976 h 3083237"/>
              <a:gd name="connsiteX2" fmla="*/ 7033847 w 7162800"/>
              <a:gd name="connsiteY2" fmla="*/ 1735084 h 3083237"/>
              <a:gd name="connsiteX3" fmla="*/ 6986954 w 7162800"/>
              <a:gd name="connsiteY3" fmla="*/ 1711637 h 3083237"/>
              <a:gd name="connsiteX4" fmla="*/ 6951785 w 7162800"/>
              <a:gd name="connsiteY4" fmla="*/ 1688191 h 3083237"/>
              <a:gd name="connsiteX5" fmla="*/ 6893170 w 7162800"/>
              <a:gd name="connsiteY5" fmla="*/ 1676468 h 3083237"/>
              <a:gd name="connsiteX6" fmla="*/ 6846277 w 7162800"/>
              <a:gd name="connsiteY6" fmla="*/ 1641299 h 3083237"/>
              <a:gd name="connsiteX7" fmla="*/ 6787662 w 7162800"/>
              <a:gd name="connsiteY7" fmla="*/ 1629576 h 3083237"/>
              <a:gd name="connsiteX8" fmla="*/ 6752493 w 7162800"/>
              <a:gd name="connsiteY8" fmla="*/ 1606130 h 3083237"/>
              <a:gd name="connsiteX9" fmla="*/ 6717323 w 7162800"/>
              <a:gd name="connsiteY9" fmla="*/ 1594407 h 3083237"/>
              <a:gd name="connsiteX10" fmla="*/ 6635262 w 7162800"/>
              <a:gd name="connsiteY10" fmla="*/ 1547514 h 3083237"/>
              <a:gd name="connsiteX11" fmla="*/ 6518031 w 7162800"/>
              <a:gd name="connsiteY11" fmla="*/ 1500622 h 3083237"/>
              <a:gd name="connsiteX12" fmla="*/ 6471139 w 7162800"/>
              <a:gd name="connsiteY12" fmla="*/ 1477176 h 3083237"/>
              <a:gd name="connsiteX13" fmla="*/ 6435970 w 7162800"/>
              <a:gd name="connsiteY13" fmla="*/ 1453730 h 3083237"/>
              <a:gd name="connsiteX14" fmla="*/ 6389077 w 7162800"/>
              <a:gd name="connsiteY14" fmla="*/ 1442007 h 3083237"/>
              <a:gd name="connsiteX15" fmla="*/ 6318739 w 7162800"/>
              <a:gd name="connsiteY15" fmla="*/ 1406837 h 3083237"/>
              <a:gd name="connsiteX16" fmla="*/ 6201508 w 7162800"/>
              <a:gd name="connsiteY16" fmla="*/ 1383391 h 3083237"/>
              <a:gd name="connsiteX17" fmla="*/ 6154616 w 7162800"/>
              <a:gd name="connsiteY17" fmla="*/ 1371668 h 3083237"/>
              <a:gd name="connsiteX18" fmla="*/ 6084277 w 7162800"/>
              <a:gd name="connsiteY18" fmla="*/ 1406837 h 3083237"/>
              <a:gd name="connsiteX19" fmla="*/ 5873262 w 7162800"/>
              <a:gd name="connsiteY19" fmla="*/ 1395114 h 3083237"/>
              <a:gd name="connsiteX20" fmla="*/ 5826370 w 7162800"/>
              <a:gd name="connsiteY20" fmla="*/ 1383391 h 3083237"/>
              <a:gd name="connsiteX21" fmla="*/ 5697416 w 7162800"/>
              <a:gd name="connsiteY21" fmla="*/ 1348222 h 3083237"/>
              <a:gd name="connsiteX22" fmla="*/ 5509847 w 7162800"/>
              <a:gd name="connsiteY22" fmla="*/ 1336499 h 3083237"/>
              <a:gd name="connsiteX23" fmla="*/ 5439508 w 7162800"/>
              <a:gd name="connsiteY23" fmla="*/ 1301330 h 3083237"/>
              <a:gd name="connsiteX24" fmla="*/ 5404339 w 7162800"/>
              <a:gd name="connsiteY24" fmla="*/ 1289607 h 3083237"/>
              <a:gd name="connsiteX25" fmla="*/ 5357447 w 7162800"/>
              <a:gd name="connsiteY25" fmla="*/ 1266160 h 3083237"/>
              <a:gd name="connsiteX26" fmla="*/ 5275385 w 7162800"/>
              <a:gd name="connsiteY26" fmla="*/ 1254437 h 3083237"/>
              <a:gd name="connsiteX27" fmla="*/ 5017477 w 7162800"/>
              <a:gd name="connsiteY27" fmla="*/ 1242714 h 3083237"/>
              <a:gd name="connsiteX28" fmla="*/ 4935416 w 7162800"/>
              <a:gd name="connsiteY28" fmla="*/ 1266160 h 3083237"/>
              <a:gd name="connsiteX29" fmla="*/ 4900247 w 7162800"/>
              <a:gd name="connsiteY29" fmla="*/ 1277884 h 3083237"/>
              <a:gd name="connsiteX30" fmla="*/ 4876800 w 7162800"/>
              <a:gd name="connsiteY30" fmla="*/ 1301330 h 3083237"/>
              <a:gd name="connsiteX31" fmla="*/ 4806462 w 7162800"/>
              <a:gd name="connsiteY31" fmla="*/ 1324776 h 3083237"/>
              <a:gd name="connsiteX32" fmla="*/ 4794739 w 7162800"/>
              <a:gd name="connsiteY32" fmla="*/ 1582684 h 3083237"/>
              <a:gd name="connsiteX33" fmla="*/ 4865077 w 7162800"/>
              <a:gd name="connsiteY33" fmla="*/ 1606130 h 3083237"/>
              <a:gd name="connsiteX34" fmla="*/ 4935416 w 7162800"/>
              <a:gd name="connsiteY34" fmla="*/ 1629576 h 3083237"/>
              <a:gd name="connsiteX35" fmla="*/ 5005754 w 7162800"/>
              <a:gd name="connsiteY35" fmla="*/ 1676468 h 3083237"/>
              <a:gd name="connsiteX36" fmla="*/ 5040923 w 7162800"/>
              <a:gd name="connsiteY36" fmla="*/ 1746807 h 3083237"/>
              <a:gd name="connsiteX37" fmla="*/ 4994031 w 7162800"/>
              <a:gd name="connsiteY37" fmla="*/ 1864037 h 3083237"/>
              <a:gd name="connsiteX38" fmla="*/ 4970585 w 7162800"/>
              <a:gd name="connsiteY38" fmla="*/ 1887484 h 3083237"/>
              <a:gd name="connsiteX39" fmla="*/ 4935416 w 7162800"/>
              <a:gd name="connsiteY39" fmla="*/ 1899207 h 3083237"/>
              <a:gd name="connsiteX40" fmla="*/ 4900247 w 7162800"/>
              <a:gd name="connsiteY40" fmla="*/ 1922653 h 3083237"/>
              <a:gd name="connsiteX41" fmla="*/ 4853354 w 7162800"/>
              <a:gd name="connsiteY41" fmla="*/ 1934376 h 3083237"/>
              <a:gd name="connsiteX42" fmla="*/ 4783016 w 7162800"/>
              <a:gd name="connsiteY42" fmla="*/ 1957822 h 3083237"/>
              <a:gd name="connsiteX43" fmla="*/ 4747847 w 7162800"/>
              <a:gd name="connsiteY43" fmla="*/ 1969545 h 3083237"/>
              <a:gd name="connsiteX44" fmla="*/ 4665785 w 7162800"/>
              <a:gd name="connsiteY44" fmla="*/ 1981268 h 3083237"/>
              <a:gd name="connsiteX45" fmla="*/ 4501662 w 7162800"/>
              <a:gd name="connsiteY45" fmla="*/ 2004714 h 3083237"/>
              <a:gd name="connsiteX46" fmla="*/ 4419600 w 7162800"/>
              <a:gd name="connsiteY46" fmla="*/ 2016437 h 3083237"/>
              <a:gd name="connsiteX47" fmla="*/ 4349262 w 7162800"/>
              <a:gd name="connsiteY47" fmla="*/ 2039884 h 3083237"/>
              <a:gd name="connsiteX48" fmla="*/ 4314093 w 7162800"/>
              <a:gd name="connsiteY48" fmla="*/ 2063330 h 3083237"/>
              <a:gd name="connsiteX49" fmla="*/ 4267200 w 7162800"/>
              <a:gd name="connsiteY49" fmla="*/ 2075053 h 3083237"/>
              <a:gd name="connsiteX50" fmla="*/ 4232031 w 7162800"/>
              <a:gd name="connsiteY50" fmla="*/ 2086776 h 3083237"/>
              <a:gd name="connsiteX51" fmla="*/ 4185139 w 7162800"/>
              <a:gd name="connsiteY51" fmla="*/ 2098499 h 3083237"/>
              <a:gd name="connsiteX52" fmla="*/ 4044462 w 7162800"/>
              <a:gd name="connsiteY52" fmla="*/ 2145391 h 3083237"/>
              <a:gd name="connsiteX53" fmla="*/ 4009293 w 7162800"/>
              <a:gd name="connsiteY53" fmla="*/ 2157114 h 3083237"/>
              <a:gd name="connsiteX54" fmla="*/ 3962400 w 7162800"/>
              <a:gd name="connsiteY54" fmla="*/ 2180560 h 3083237"/>
              <a:gd name="connsiteX55" fmla="*/ 3927231 w 7162800"/>
              <a:gd name="connsiteY55" fmla="*/ 2192284 h 3083237"/>
              <a:gd name="connsiteX56" fmla="*/ 3856893 w 7162800"/>
              <a:gd name="connsiteY56" fmla="*/ 2250899 h 3083237"/>
              <a:gd name="connsiteX57" fmla="*/ 3810000 w 7162800"/>
              <a:gd name="connsiteY57" fmla="*/ 2309514 h 3083237"/>
              <a:gd name="connsiteX58" fmla="*/ 3774831 w 7162800"/>
              <a:gd name="connsiteY58" fmla="*/ 2321237 h 3083237"/>
              <a:gd name="connsiteX59" fmla="*/ 3739662 w 7162800"/>
              <a:gd name="connsiteY59" fmla="*/ 2356407 h 3083237"/>
              <a:gd name="connsiteX60" fmla="*/ 3645877 w 7162800"/>
              <a:gd name="connsiteY60" fmla="*/ 2426745 h 3083237"/>
              <a:gd name="connsiteX61" fmla="*/ 3552093 w 7162800"/>
              <a:gd name="connsiteY61" fmla="*/ 2532253 h 3083237"/>
              <a:gd name="connsiteX62" fmla="*/ 3411416 w 7162800"/>
              <a:gd name="connsiteY62" fmla="*/ 2614314 h 3083237"/>
              <a:gd name="connsiteX63" fmla="*/ 3376247 w 7162800"/>
              <a:gd name="connsiteY63" fmla="*/ 2649484 h 3083237"/>
              <a:gd name="connsiteX64" fmla="*/ 3305908 w 7162800"/>
              <a:gd name="connsiteY64" fmla="*/ 2672930 h 3083237"/>
              <a:gd name="connsiteX65" fmla="*/ 3247293 w 7162800"/>
              <a:gd name="connsiteY65" fmla="*/ 2719822 h 3083237"/>
              <a:gd name="connsiteX66" fmla="*/ 3212123 w 7162800"/>
              <a:gd name="connsiteY66" fmla="*/ 2731545 h 3083237"/>
              <a:gd name="connsiteX67" fmla="*/ 3141785 w 7162800"/>
              <a:gd name="connsiteY67" fmla="*/ 2801884 h 3083237"/>
              <a:gd name="connsiteX68" fmla="*/ 3024554 w 7162800"/>
              <a:gd name="connsiteY68" fmla="*/ 2848776 h 3083237"/>
              <a:gd name="connsiteX69" fmla="*/ 2954216 w 7162800"/>
              <a:gd name="connsiteY69" fmla="*/ 2872222 h 3083237"/>
              <a:gd name="connsiteX70" fmla="*/ 2919047 w 7162800"/>
              <a:gd name="connsiteY70" fmla="*/ 2895668 h 3083237"/>
              <a:gd name="connsiteX71" fmla="*/ 2836985 w 7162800"/>
              <a:gd name="connsiteY71" fmla="*/ 2930837 h 3083237"/>
              <a:gd name="connsiteX72" fmla="*/ 2801816 w 7162800"/>
              <a:gd name="connsiteY72" fmla="*/ 2954284 h 3083237"/>
              <a:gd name="connsiteX73" fmla="*/ 2731477 w 7162800"/>
              <a:gd name="connsiteY73" fmla="*/ 2977730 h 3083237"/>
              <a:gd name="connsiteX74" fmla="*/ 2661139 w 7162800"/>
              <a:gd name="connsiteY74" fmla="*/ 3001176 h 3083237"/>
              <a:gd name="connsiteX75" fmla="*/ 2614247 w 7162800"/>
              <a:gd name="connsiteY75" fmla="*/ 3012899 h 3083237"/>
              <a:gd name="connsiteX76" fmla="*/ 2567354 w 7162800"/>
              <a:gd name="connsiteY76" fmla="*/ 3036345 h 3083237"/>
              <a:gd name="connsiteX77" fmla="*/ 2508739 w 7162800"/>
              <a:gd name="connsiteY77" fmla="*/ 3048068 h 3083237"/>
              <a:gd name="connsiteX78" fmla="*/ 2461847 w 7162800"/>
              <a:gd name="connsiteY78" fmla="*/ 3059791 h 3083237"/>
              <a:gd name="connsiteX79" fmla="*/ 2426677 w 7162800"/>
              <a:gd name="connsiteY79" fmla="*/ 3071514 h 3083237"/>
              <a:gd name="connsiteX80" fmla="*/ 2297723 w 7162800"/>
              <a:gd name="connsiteY80" fmla="*/ 3083237 h 3083237"/>
              <a:gd name="connsiteX81" fmla="*/ 2016370 w 7162800"/>
              <a:gd name="connsiteY81" fmla="*/ 3071514 h 3083237"/>
              <a:gd name="connsiteX82" fmla="*/ 1922585 w 7162800"/>
              <a:gd name="connsiteY82" fmla="*/ 3048068 h 3083237"/>
              <a:gd name="connsiteX83" fmla="*/ 1793631 w 7162800"/>
              <a:gd name="connsiteY83" fmla="*/ 2989453 h 3083237"/>
              <a:gd name="connsiteX84" fmla="*/ 1758462 w 7162800"/>
              <a:gd name="connsiteY84" fmla="*/ 2966007 h 3083237"/>
              <a:gd name="connsiteX85" fmla="*/ 1711570 w 7162800"/>
              <a:gd name="connsiteY85" fmla="*/ 2907391 h 3083237"/>
              <a:gd name="connsiteX86" fmla="*/ 1676400 w 7162800"/>
              <a:gd name="connsiteY86" fmla="*/ 2883945 h 3083237"/>
              <a:gd name="connsiteX87" fmla="*/ 1606062 w 7162800"/>
              <a:gd name="connsiteY87" fmla="*/ 2825330 h 3083237"/>
              <a:gd name="connsiteX88" fmla="*/ 1547447 w 7162800"/>
              <a:gd name="connsiteY88" fmla="*/ 2778437 h 3083237"/>
              <a:gd name="connsiteX89" fmla="*/ 1524000 w 7162800"/>
              <a:gd name="connsiteY89" fmla="*/ 2754991 h 3083237"/>
              <a:gd name="connsiteX90" fmla="*/ 1453662 w 7162800"/>
              <a:gd name="connsiteY90" fmla="*/ 2731545 h 3083237"/>
              <a:gd name="connsiteX91" fmla="*/ 1312985 w 7162800"/>
              <a:gd name="connsiteY91" fmla="*/ 2743268 h 3083237"/>
              <a:gd name="connsiteX92" fmla="*/ 1242647 w 7162800"/>
              <a:gd name="connsiteY92" fmla="*/ 2766714 h 3083237"/>
              <a:gd name="connsiteX93" fmla="*/ 1148862 w 7162800"/>
              <a:gd name="connsiteY93" fmla="*/ 2790160 h 3083237"/>
              <a:gd name="connsiteX94" fmla="*/ 820616 w 7162800"/>
              <a:gd name="connsiteY94" fmla="*/ 2778437 h 3083237"/>
              <a:gd name="connsiteX95" fmla="*/ 785447 w 7162800"/>
              <a:gd name="connsiteY95" fmla="*/ 2754991 h 3083237"/>
              <a:gd name="connsiteX96" fmla="*/ 738554 w 7162800"/>
              <a:gd name="connsiteY96" fmla="*/ 2731545 h 3083237"/>
              <a:gd name="connsiteX97" fmla="*/ 668216 w 7162800"/>
              <a:gd name="connsiteY97" fmla="*/ 2708099 h 3083237"/>
              <a:gd name="connsiteX98" fmla="*/ 574431 w 7162800"/>
              <a:gd name="connsiteY98" fmla="*/ 2602591 h 3083237"/>
              <a:gd name="connsiteX99" fmla="*/ 562708 w 7162800"/>
              <a:gd name="connsiteY99" fmla="*/ 2567422 h 3083237"/>
              <a:gd name="connsiteX100" fmla="*/ 539262 w 7162800"/>
              <a:gd name="connsiteY100" fmla="*/ 2532253 h 3083237"/>
              <a:gd name="connsiteX101" fmla="*/ 504093 w 7162800"/>
              <a:gd name="connsiteY101" fmla="*/ 2438468 h 3083237"/>
              <a:gd name="connsiteX102" fmla="*/ 445477 w 7162800"/>
              <a:gd name="connsiteY102" fmla="*/ 2415022 h 3083237"/>
              <a:gd name="connsiteX103" fmla="*/ 410308 w 7162800"/>
              <a:gd name="connsiteY103" fmla="*/ 2368130 h 3083237"/>
              <a:gd name="connsiteX104" fmla="*/ 363416 w 7162800"/>
              <a:gd name="connsiteY104" fmla="*/ 2297791 h 3083237"/>
              <a:gd name="connsiteX105" fmla="*/ 304800 w 7162800"/>
              <a:gd name="connsiteY105" fmla="*/ 2239176 h 3083237"/>
              <a:gd name="connsiteX106" fmla="*/ 281354 w 7162800"/>
              <a:gd name="connsiteY106" fmla="*/ 2192284 h 3083237"/>
              <a:gd name="connsiteX107" fmla="*/ 234462 w 7162800"/>
              <a:gd name="connsiteY107" fmla="*/ 2063330 h 3083237"/>
              <a:gd name="connsiteX108" fmla="*/ 211016 w 7162800"/>
              <a:gd name="connsiteY108" fmla="*/ 2004714 h 3083237"/>
              <a:gd name="connsiteX109" fmla="*/ 164123 w 7162800"/>
              <a:gd name="connsiteY109" fmla="*/ 1864037 h 3083237"/>
              <a:gd name="connsiteX110" fmla="*/ 152400 w 7162800"/>
              <a:gd name="connsiteY110" fmla="*/ 1817145 h 3083237"/>
              <a:gd name="connsiteX111" fmla="*/ 105508 w 7162800"/>
              <a:gd name="connsiteY111" fmla="*/ 1699914 h 3083237"/>
              <a:gd name="connsiteX112" fmla="*/ 58616 w 7162800"/>
              <a:gd name="connsiteY112" fmla="*/ 1594407 h 3083237"/>
              <a:gd name="connsiteX113" fmla="*/ 35170 w 7162800"/>
              <a:gd name="connsiteY113" fmla="*/ 1488899 h 3083237"/>
              <a:gd name="connsiteX114" fmla="*/ 11723 w 7162800"/>
              <a:gd name="connsiteY114" fmla="*/ 1418560 h 3083237"/>
              <a:gd name="connsiteX115" fmla="*/ 0 w 7162800"/>
              <a:gd name="connsiteY115" fmla="*/ 1383391 h 3083237"/>
              <a:gd name="connsiteX116" fmla="*/ 11723 w 7162800"/>
              <a:gd name="connsiteY116" fmla="*/ 902745 h 3083237"/>
              <a:gd name="connsiteX117" fmla="*/ 23447 w 7162800"/>
              <a:gd name="connsiteY117" fmla="*/ 855853 h 3083237"/>
              <a:gd name="connsiteX118" fmla="*/ 58616 w 7162800"/>
              <a:gd name="connsiteY118" fmla="*/ 715176 h 3083237"/>
              <a:gd name="connsiteX119" fmla="*/ 70339 w 7162800"/>
              <a:gd name="connsiteY119" fmla="*/ 680007 h 3083237"/>
              <a:gd name="connsiteX120" fmla="*/ 82062 w 7162800"/>
              <a:gd name="connsiteY120" fmla="*/ 644837 h 3083237"/>
              <a:gd name="connsiteX121" fmla="*/ 105508 w 7162800"/>
              <a:gd name="connsiteY121" fmla="*/ 609668 h 3083237"/>
              <a:gd name="connsiteX122" fmla="*/ 140677 w 7162800"/>
              <a:gd name="connsiteY122" fmla="*/ 527607 h 3083237"/>
              <a:gd name="connsiteX123" fmla="*/ 211016 w 7162800"/>
              <a:gd name="connsiteY123" fmla="*/ 410376 h 3083237"/>
              <a:gd name="connsiteX124" fmla="*/ 269631 w 7162800"/>
              <a:gd name="connsiteY124" fmla="*/ 351760 h 3083237"/>
              <a:gd name="connsiteX125" fmla="*/ 316523 w 7162800"/>
              <a:gd name="connsiteY125" fmla="*/ 304868 h 3083237"/>
              <a:gd name="connsiteX126" fmla="*/ 363416 w 7162800"/>
              <a:gd name="connsiteY126" fmla="*/ 222807 h 3083237"/>
              <a:gd name="connsiteX127" fmla="*/ 422031 w 7162800"/>
              <a:gd name="connsiteY127" fmla="*/ 152468 h 3083237"/>
              <a:gd name="connsiteX128" fmla="*/ 457200 w 7162800"/>
              <a:gd name="connsiteY128" fmla="*/ 82130 h 3083237"/>
              <a:gd name="connsiteX129" fmla="*/ 504093 w 7162800"/>
              <a:gd name="connsiteY129" fmla="*/ 35237 h 3083237"/>
              <a:gd name="connsiteX130" fmla="*/ 539262 w 7162800"/>
              <a:gd name="connsiteY130" fmla="*/ 68 h 3083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7162800" h="3083237">
                <a:moveTo>
                  <a:pt x="7162800" y="1817145"/>
                </a:moveTo>
                <a:cubicBezTo>
                  <a:pt x="7143262" y="1805422"/>
                  <a:pt x="7123408" y="1794209"/>
                  <a:pt x="7104185" y="1781976"/>
                </a:cubicBezTo>
                <a:cubicBezTo>
                  <a:pt x="7080412" y="1766848"/>
                  <a:pt x="7059051" y="1747686"/>
                  <a:pt x="7033847" y="1735084"/>
                </a:cubicBezTo>
                <a:cubicBezTo>
                  <a:pt x="7018216" y="1727268"/>
                  <a:pt x="7002127" y="1720308"/>
                  <a:pt x="6986954" y="1711637"/>
                </a:cubicBezTo>
                <a:cubicBezTo>
                  <a:pt x="6974721" y="1704647"/>
                  <a:pt x="6964977" y="1693138"/>
                  <a:pt x="6951785" y="1688191"/>
                </a:cubicBezTo>
                <a:cubicBezTo>
                  <a:pt x="6933128" y="1681195"/>
                  <a:pt x="6912708" y="1680376"/>
                  <a:pt x="6893170" y="1676468"/>
                </a:cubicBezTo>
                <a:cubicBezTo>
                  <a:pt x="6877539" y="1664745"/>
                  <a:pt x="6864132" y="1649234"/>
                  <a:pt x="6846277" y="1641299"/>
                </a:cubicBezTo>
                <a:cubicBezTo>
                  <a:pt x="6828069" y="1633207"/>
                  <a:pt x="6806319" y="1636572"/>
                  <a:pt x="6787662" y="1629576"/>
                </a:cubicBezTo>
                <a:cubicBezTo>
                  <a:pt x="6774470" y="1624629"/>
                  <a:pt x="6765095" y="1612431"/>
                  <a:pt x="6752493" y="1606130"/>
                </a:cubicBezTo>
                <a:cubicBezTo>
                  <a:pt x="6741440" y="1600604"/>
                  <a:pt x="6728376" y="1599933"/>
                  <a:pt x="6717323" y="1594407"/>
                </a:cubicBezTo>
                <a:cubicBezTo>
                  <a:pt x="6689144" y="1580318"/>
                  <a:pt x="6663441" y="1561603"/>
                  <a:pt x="6635262" y="1547514"/>
                </a:cubicBezTo>
                <a:cubicBezTo>
                  <a:pt x="6431686" y="1445725"/>
                  <a:pt x="6627172" y="1547397"/>
                  <a:pt x="6518031" y="1500622"/>
                </a:cubicBezTo>
                <a:cubicBezTo>
                  <a:pt x="6501968" y="1493738"/>
                  <a:pt x="6486312" y="1485846"/>
                  <a:pt x="6471139" y="1477176"/>
                </a:cubicBezTo>
                <a:cubicBezTo>
                  <a:pt x="6458906" y="1470186"/>
                  <a:pt x="6448920" y="1459280"/>
                  <a:pt x="6435970" y="1453730"/>
                </a:cubicBezTo>
                <a:cubicBezTo>
                  <a:pt x="6421161" y="1447383"/>
                  <a:pt x="6404708" y="1445915"/>
                  <a:pt x="6389077" y="1442007"/>
                </a:cubicBezTo>
                <a:cubicBezTo>
                  <a:pt x="6365631" y="1430284"/>
                  <a:pt x="6343759" y="1414656"/>
                  <a:pt x="6318739" y="1406837"/>
                </a:cubicBezTo>
                <a:cubicBezTo>
                  <a:pt x="6280702" y="1394950"/>
                  <a:pt x="6240169" y="1393056"/>
                  <a:pt x="6201508" y="1383391"/>
                </a:cubicBezTo>
                <a:lnTo>
                  <a:pt x="6154616" y="1371668"/>
                </a:lnTo>
                <a:cubicBezTo>
                  <a:pt x="6131170" y="1383391"/>
                  <a:pt x="6110400" y="1404660"/>
                  <a:pt x="6084277" y="1406837"/>
                </a:cubicBezTo>
                <a:cubicBezTo>
                  <a:pt x="6014074" y="1412687"/>
                  <a:pt x="5943419" y="1401492"/>
                  <a:pt x="5873262" y="1395114"/>
                </a:cubicBezTo>
                <a:cubicBezTo>
                  <a:pt x="5857216" y="1393655"/>
                  <a:pt x="5841862" y="1387817"/>
                  <a:pt x="5826370" y="1383391"/>
                </a:cubicBezTo>
                <a:cubicBezTo>
                  <a:pt x="5780681" y="1370337"/>
                  <a:pt x="5750905" y="1351565"/>
                  <a:pt x="5697416" y="1348222"/>
                </a:cubicBezTo>
                <a:lnTo>
                  <a:pt x="5509847" y="1336499"/>
                </a:lnTo>
                <a:cubicBezTo>
                  <a:pt x="5421449" y="1307034"/>
                  <a:pt x="5530407" y="1346780"/>
                  <a:pt x="5439508" y="1301330"/>
                </a:cubicBezTo>
                <a:cubicBezTo>
                  <a:pt x="5428455" y="1295804"/>
                  <a:pt x="5415697" y="1294475"/>
                  <a:pt x="5404339" y="1289607"/>
                </a:cubicBezTo>
                <a:cubicBezTo>
                  <a:pt x="5388276" y="1282723"/>
                  <a:pt x="5374307" y="1270758"/>
                  <a:pt x="5357447" y="1266160"/>
                </a:cubicBezTo>
                <a:cubicBezTo>
                  <a:pt x="5330789" y="1258889"/>
                  <a:pt x="5302739" y="1258345"/>
                  <a:pt x="5275385" y="1254437"/>
                </a:cubicBezTo>
                <a:cubicBezTo>
                  <a:pt x="5145616" y="1211181"/>
                  <a:pt x="5229713" y="1229449"/>
                  <a:pt x="5017477" y="1242714"/>
                </a:cubicBezTo>
                <a:cubicBezTo>
                  <a:pt x="4933134" y="1270828"/>
                  <a:pt x="5038483" y="1236711"/>
                  <a:pt x="4935416" y="1266160"/>
                </a:cubicBezTo>
                <a:cubicBezTo>
                  <a:pt x="4923534" y="1269555"/>
                  <a:pt x="4911970" y="1273976"/>
                  <a:pt x="4900247" y="1277884"/>
                </a:cubicBezTo>
                <a:cubicBezTo>
                  <a:pt x="4892431" y="1285699"/>
                  <a:pt x="4886686" y="1296387"/>
                  <a:pt x="4876800" y="1301330"/>
                </a:cubicBezTo>
                <a:cubicBezTo>
                  <a:pt x="4854695" y="1312382"/>
                  <a:pt x="4806462" y="1324776"/>
                  <a:pt x="4806462" y="1324776"/>
                </a:cubicBezTo>
                <a:cubicBezTo>
                  <a:pt x="4750172" y="1409211"/>
                  <a:pt x="4737961" y="1412347"/>
                  <a:pt x="4794739" y="1582684"/>
                </a:cubicBezTo>
                <a:cubicBezTo>
                  <a:pt x="4802554" y="1606130"/>
                  <a:pt x="4841631" y="1598315"/>
                  <a:pt x="4865077" y="1606130"/>
                </a:cubicBezTo>
                <a:cubicBezTo>
                  <a:pt x="4865078" y="1606130"/>
                  <a:pt x="4935415" y="1629575"/>
                  <a:pt x="4935416" y="1629576"/>
                </a:cubicBezTo>
                <a:lnTo>
                  <a:pt x="5005754" y="1676468"/>
                </a:lnTo>
                <a:cubicBezTo>
                  <a:pt x="5015203" y="1690641"/>
                  <a:pt x="5043033" y="1725704"/>
                  <a:pt x="5040923" y="1746807"/>
                </a:cubicBezTo>
                <a:cubicBezTo>
                  <a:pt x="5036162" y="1794422"/>
                  <a:pt x="5022087" y="1828967"/>
                  <a:pt x="4994031" y="1864037"/>
                </a:cubicBezTo>
                <a:cubicBezTo>
                  <a:pt x="4987126" y="1872668"/>
                  <a:pt x="4980063" y="1881797"/>
                  <a:pt x="4970585" y="1887484"/>
                </a:cubicBezTo>
                <a:cubicBezTo>
                  <a:pt x="4959989" y="1893842"/>
                  <a:pt x="4946469" y="1893681"/>
                  <a:pt x="4935416" y="1899207"/>
                </a:cubicBezTo>
                <a:cubicBezTo>
                  <a:pt x="4922814" y="1905508"/>
                  <a:pt x="4913197" y="1917103"/>
                  <a:pt x="4900247" y="1922653"/>
                </a:cubicBezTo>
                <a:cubicBezTo>
                  <a:pt x="4885438" y="1929000"/>
                  <a:pt x="4868787" y="1929746"/>
                  <a:pt x="4853354" y="1934376"/>
                </a:cubicBezTo>
                <a:cubicBezTo>
                  <a:pt x="4829682" y="1941478"/>
                  <a:pt x="4806462" y="1950007"/>
                  <a:pt x="4783016" y="1957822"/>
                </a:cubicBezTo>
                <a:cubicBezTo>
                  <a:pt x="4771293" y="1961730"/>
                  <a:pt x="4760080" y="1967797"/>
                  <a:pt x="4747847" y="1969545"/>
                </a:cubicBezTo>
                <a:lnTo>
                  <a:pt x="4665785" y="1981268"/>
                </a:lnTo>
                <a:cubicBezTo>
                  <a:pt x="4585993" y="2007865"/>
                  <a:pt x="4655764" y="1987592"/>
                  <a:pt x="4501662" y="2004714"/>
                </a:cubicBezTo>
                <a:cubicBezTo>
                  <a:pt x="4474199" y="2007765"/>
                  <a:pt x="4446954" y="2012529"/>
                  <a:pt x="4419600" y="2016437"/>
                </a:cubicBezTo>
                <a:cubicBezTo>
                  <a:pt x="4396154" y="2024253"/>
                  <a:pt x="4369826" y="2026175"/>
                  <a:pt x="4349262" y="2039884"/>
                </a:cubicBezTo>
                <a:cubicBezTo>
                  <a:pt x="4337539" y="2047699"/>
                  <a:pt x="4327043" y="2057780"/>
                  <a:pt x="4314093" y="2063330"/>
                </a:cubicBezTo>
                <a:cubicBezTo>
                  <a:pt x="4299284" y="2069677"/>
                  <a:pt x="4282692" y="2070627"/>
                  <a:pt x="4267200" y="2075053"/>
                </a:cubicBezTo>
                <a:cubicBezTo>
                  <a:pt x="4255318" y="2078448"/>
                  <a:pt x="4243913" y="2083381"/>
                  <a:pt x="4232031" y="2086776"/>
                </a:cubicBezTo>
                <a:cubicBezTo>
                  <a:pt x="4216539" y="2091202"/>
                  <a:pt x="4200571" y="2093869"/>
                  <a:pt x="4185139" y="2098499"/>
                </a:cubicBezTo>
                <a:cubicBezTo>
                  <a:pt x="4185126" y="2098503"/>
                  <a:pt x="4044476" y="2145386"/>
                  <a:pt x="4044462" y="2145391"/>
                </a:cubicBezTo>
                <a:cubicBezTo>
                  <a:pt x="4032739" y="2149299"/>
                  <a:pt x="4020346" y="2151588"/>
                  <a:pt x="4009293" y="2157114"/>
                </a:cubicBezTo>
                <a:cubicBezTo>
                  <a:pt x="3993662" y="2164929"/>
                  <a:pt x="3978463" y="2173676"/>
                  <a:pt x="3962400" y="2180560"/>
                </a:cubicBezTo>
                <a:cubicBezTo>
                  <a:pt x="3951042" y="2185428"/>
                  <a:pt x="3938284" y="2186758"/>
                  <a:pt x="3927231" y="2192284"/>
                </a:cubicBezTo>
                <a:cubicBezTo>
                  <a:pt x="3900883" y="2205458"/>
                  <a:pt x="3875413" y="2228675"/>
                  <a:pt x="3856893" y="2250899"/>
                </a:cubicBezTo>
                <a:cubicBezTo>
                  <a:pt x="3840917" y="2270070"/>
                  <a:pt x="3832740" y="2295870"/>
                  <a:pt x="3810000" y="2309514"/>
                </a:cubicBezTo>
                <a:cubicBezTo>
                  <a:pt x="3799404" y="2315872"/>
                  <a:pt x="3786554" y="2317329"/>
                  <a:pt x="3774831" y="2321237"/>
                </a:cubicBezTo>
                <a:cubicBezTo>
                  <a:pt x="3763108" y="2332960"/>
                  <a:pt x="3752398" y="2345793"/>
                  <a:pt x="3739662" y="2356407"/>
                </a:cubicBezTo>
                <a:cubicBezTo>
                  <a:pt x="3674721" y="2410525"/>
                  <a:pt x="3731395" y="2341228"/>
                  <a:pt x="3645877" y="2426745"/>
                </a:cubicBezTo>
                <a:cubicBezTo>
                  <a:pt x="3587953" y="2484668"/>
                  <a:pt x="3670249" y="2463329"/>
                  <a:pt x="3552093" y="2532253"/>
                </a:cubicBezTo>
                <a:cubicBezTo>
                  <a:pt x="3505201" y="2559607"/>
                  <a:pt x="3449802" y="2575927"/>
                  <a:pt x="3411416" y="2614314"/>
                </a:cubicBezTo>
                <a:cubicBezTo>
                  <a:pt x="3399693" y="2626037"/>
                  <a:pt x="3390740" y="2641432"/>
                  <a:pt x="3376247" y="2649484"/>
                </a:cubicBezTo>
                <a:cubicBezTo>
                  <a:pt x="3354643" y="2661487"/>
                  <a:pt x="3329354" y="2665115"/>
                  <a:pt x="3305908" y="2672930"/>
                </a:cubicBezTo>
                <a:cubicBezTo>
                  <a:pt x="3286370" y="2688561"/>
                  <a:pt x="3268511" y="2706561"/>
                  <a:pt x="3247293" y="2719822"/>
                </a:cubicBezTo>
                <a:cubicBezTo>
                  <a:pt x="3236814" y="2726371"/>
                  <a:pt x="3221616" y="2723634"/>
                  <a:pt x="3212123" y="2731545"/>
                </a:cubicBezTo>
                <a:cubicBezTo>
                  <a:pt x="3149183" y="2783994"/>
                  <a:pt x="3207141" y="2771720"/>
                  <a:pt x="3141785" y="2801884"/>
                </a:cubicBezTo>
                <a:cubicBezTo>
                  <a:pt x="3103572" y="2819521"/>
                  <a:pt x="3064481" y="2835467"/>
                  <a:pt x="3024554" y="2848776"/>
                </a:cubicBezTo>
                <a:cubicBezTo>
                  <a:pt x="3001108" y="2856591"/>
                  <a:pt x="2976800" y="2862185"/>
                  <a:pt x="2954216" y="2872222"/>
                </a:cubicBezTo>
                <a:cubicBezTo>
                  <a:pt x="2941341" y="2877944"/>
                  <a:pt x="2931649" y="2889367"/>
                  <a:pt x="2919047" y="2895668"/>
                </a:cubicBezTo>
                <a:cubicBezTo>
                  <a:pt x="2787552" y="2961415"/>
                  <a:pt x="3007705" y="2833280"/>
                  <a:pt x="2836985" y="2930837"/>
                </a:cubicBezTo>
                <a:cubicBezTo>
                  <a:pt x="2824752" y="2937827"/>
                  <a:pt x="2814691" y="2948562"/>
                  <a:pt x="2801816" y="2954284"/>
                </a:cubicBezTo>
                <a:cubicBezTo>
                  <a:pt x="2779232" y="2964322"/>
                  <a:pt x="2754923" y="2969915"/>
                  <a:pt x="2731477" y="2977730"/>
                </a:cubicBezTo>
                <a:cubicBezTo>
                  <a:pt x="2708031" y="2985545"/>
                  <a:pt x="2685115" y="2995182"/>
                  <a:pt x="2661139" y="3001176"/>
                </a:cubicBezTo>
                <a:cubicBezTo>
                  <a:pt x="2645508" y="3005084"/>
                  <a:pt x="2629333" y="3007242"/>
                  <a:pt x="2614247" y="3012899"/>
                </a:cubicBezTo>
                <a:cubicBezTo>
                  <a:pt x="2597884" y="3019035"/>
                  <a:pt x="2583933" y="3030819"/>
                  <a:pt x="2567354" y="3036345"/>
                </a:cubicBezTo>
                <a:cubicBezTo>
                  <a:pt x="2548451" y="3042646"/>
                  <a:pt x="2528190" y="3043746"/>
                  <a:pt x="2508739" y="3048068"/>
                </a:cubicBezTo>
                <a:cubicBezTo>
                  <a:pt x="2493011" y="3051563"/>
                  <a:pt x="2477339" y="3055365"/>
                  <a:pt x="2461847" y="3059791"/>
                </a:cubicBezTo>
                <a:cubicBezTo>
                  <a:pt x="2449965" y="3063186"/>
                  <a:pt x="2438910" y="3069766"/>
                  <a:pt x="2426677" y="3071514"/>
                </a:cubicBezTo>
                <a:cubicBezTo>
                  <a:pt x="2383949" y="3077618"/>
                  <a:pt x="2340708" y="3079329"/>
                  <a:pt x="2297723" y="3083237"/>
                </a:cubicBezTo>
                <a:cubicBezTo>
                  <a:pt x="2203939" y="3079329"/>
                  <a:pt x="2109826" y="3080275"/>
                  <a:pt x="2016370" y="3071514"/>
                </a:cubicBezTo>
                <a:cubicBezTo>
                  <a:pt x="1984287" y="3068506"/>
                  <a:pt x="1953155" y="3058258"/>
                  <a:pt x="1922585" y="3048068"/>
                </a:cubicBezTo>
                <a:cubicBezTo>
                  <a:pt x="1872791" y="3031470"/>
                  <a:pt x="1846048" y="3024398"/>
                  <a:pt x="1793631" y="2989453"/>
                </a:cubicBezTo>
                <a:cubicBezTo>
                  <a:pt x="1781908" y="2981638"/>
                  <a:pt x="1769464" y="2974809"/>
                  <a:pt x="1758462" y="2966007"/>
                </a:cubicBezTo>
                <a:cubicBezTo>
                  <a:pt x="1700454" y="2919599"/>
                  <a:pt x="1772505" y="2968325"/>
                  <a:pt x="1711570" y="2907391"/>
                </a:cubicBezTo>
                <a:cubicBezTo>
                  <a:pt x="1701607" y="2897428"/>
                  <a:pt x="1687224" y="2892965"/>
                  <a:pt x="1676400" y="2883945"/>
                </a:cubicBezTo>
                <a:cubicBezTo>
                  <a:pt x="1586130" y="2808721"/>
                  <a:pt x="1693385" y="2883546"/>
                  <a:pt x="1606062" y="2825330"/>
                </a:cubicBezTo>
                <a:cubicBezTo>
                  <a:pt x="1559366" y="2755284"/>
                  <a:pt x="1610362" y="2816185"/>
                  <a:pt x="1547447" y="2778437"/>
                </a:cubicBezTo>
                <a:cubicBezTo>
                  <a:pt x="1537969" y="2772750"/>
                  <a:pt x="1533886" y="2759934"/>
                  <a:pt x="1524000" y="2754991"/>
                </a:cubicBezTo>
                <a:cubicBezTo>
                  <a:pt x="1501895" y="2743939"/>
                  <a:pt x="1453662" y="2731545"/>
                  <a:pt x="1453662" y="2731545"/>
                </a:cubicBezTo>
                <a:cubicBezTo>
                  <a:pt x="1406770" y="2735453"/>
                  <a:pt x="1359400" y="2735532"/>
                  <a:pt x="1312985" y="2743268"/>
                </a:cubicBezTo>
                <a:cubicBezTo>
                  <a:pt x="1288607" y="2747331"/>
                  <a:pt x="1266093" y="2758899"/>
                  <a:pt x="1242647" y="2766714"/>
                </a:cubicBezTo>
                <a:cubicBezTo>
                  <a:pt x="1188577" y="2784737"/>
                  <a:pt x="1219590" y="2776014"/>
                  <a:pt x="1148862" y="2790160"/>
                </a:cubicBezTo>
                <a:cubicBezTo>
                  <a:pt x="1039447" y="2786252"/>
                  <a:pt x="929592" y="2788983"/>
                  <a:pt x="820616" y="2778437"/>
                </a:cubicBezTo>
                <a:cubicBezTo>
                  <a:pt x="806592" y="2777080"/>
                  <a:pt x="797680" y="2761981"/>
                  <a:pt x="785447" y="2754991"/>
                </a:cubicBezTo>
                <a:cubicBezTo>
                  <a:pt x="770274" y="2746321"/>
                  <a:pt x="754780" y="2738035"/>
                  <a:pt x="738554" y="2731545"/>
                </a:cubicBezTo>
                <a:cubicBezTo>
                  <a:pt x="715607" y="2722366"/>
                  <a:pt x="668216" y="2708099"/>
                  <a:pt x="668216" y="2708099"/>
                </a:cubicBezTo>
                <a:cubicBezTo>
                  <a:pt x="595784" y="2635668"/>
                  <a:pt x="626179" y="2671589"/>
                  <a:pt x="574431" y="2602591"/>
                </a:cubicBezTo>
                <a:cubicBezTo>
                  <a:pt x="570523" y="2590868"/>
                  <a:pt x="568234" y="2578475"/>
                  <a:pt x="562708" y="2567422"/>
                </a:cubicBezTo>
                <a:cubicBezTo>
                  <a:pt x="556407" y="2554820"/>
                  <a:pt x="544209" y="2545445"/>
                  <a:pt x="539262" y="2532253"/>
                </a:cubicBezTo>
                <a:cubicBezTo>
                  <a:pt x="527098" y="2499815"/>
                  <a:pt x="536950" y="2461937"/>
                  <a:pt x="504093" y="2438468"/>
                </a:cubicBezTo>
                <a:cubicBezTo>
                  <a:pt x="486969" y="2426237"/>
                  <a:pt x="465016" y="2422837"/>
                  <a:pt x="445477" y="2415022"/>
                </a:cubicBezTo>
                <a:cubicBezTo>
                  <a:pt x="433754" y="2399391"/>
                  <a:pt x="421512" y="2384136"/>
                  <a:pt x="410308" y="2368130"/>
                </a:cubicBezTo>
                <a:cubicBezTo>
                  <a:pt x="394149" y="2345045"/>
                  <a:pt x="381260" y="2319600"/>
                  <a:pt x="363416" y="2297791"/>
                </a:cubicBezTo>
                <a:cubicBezTo>
                  <a:pt x="345919" y="2276405"/>
                  <a:pt x="304800" y="2239176"/>
                  <a:pt x="304800" y="2239176"/>
                </a:cubicBezTo>
                <a:cubicBezTo>
                  <a:pt x="296985" y="2223545"/>
                  <a:pt x="288451" y="2208253"/>
                  <a:pt x="281354" y="2192284"/>
                </a:cubicBezTo>
                <a:cubicBezTo>
                  <a:pt x="230102" y="2076967"/>
                  <a:pt x="286439" y="2193274"/>
                  <a:pt x="234462" y="2063330"/>
                </a:cubicBezTo>
                <a:lnTo>
                  <a:pt x="211016" y="2004714"/>
                </a:lnTo>
                <a:cubicBezTo>
                  <a:pt x="188716" y="1848614"/>
                  <a:pt x="219574" y="1988801"/>
                  <a:pt x="164123" y="1864037"/>
                </a:cubicBezTo>
                <a:cubicBezTo>
                  <a:pt x="157579" y="1849314"/>
                  <a:pt x="157819" y="1832318"/>
                  <a:pt x="152400" y="1817145"/>
                </a:cubicBezTo>
                <a:cubicBezTo>
                  <a:pt x="138245" y="1777510"/>
                  <a:pt x="118817" y="1739841"/>
                  <a:pt x="105508" y="1699914"/>
                </a:cubicBezTo>
                <a:cubicBezTo>
                  <a:pt x="77607" y="1616210"/>
                  <a:pt x="95771" y="1650140"/>
                  <a:pt x="58616" y="1594407"/>
                </a:cubicBezTo>
                <a:cubicBezTo>
                  <a:pt x="51923" y="1560942"/>
                  <a:pt x="45103" y="1522009"/>
                  <a:pt x="35170" y="1488899"/>
                </a:cubicBezTo>
                <a:cubicBezTo>
                  <a:pt x="28068" y="1465227"/>
                  <a:pt x="19539" y="1442006"/>
                  <a:pt x="11723" y="1418560"/>
                </a:cubicBezTo>
                <a:lnTo>
                  <a:pt x="0" y="1383391"/>
                </a:lnTo>
                <a:cubicBezTo>
                  <a:pt x="3908" y="1223176"/>
                  <a:pt x="4607" y="1062850"/>
                  <a:pt x="11723" y="902745"/>
                </a:cubicBezTo>
                <a:cubicBezTo>
                  <a:pt x="12438" y="886649"/>
                  <a:pt x="20287" y="871652"/>
                  <a:pt x="23447" y="855853"/>
                </a:cubicBezTo>
                <a:cubicBezTo>
                  <a:pt x="47129" y="737449"/>
                  <a:pt x="19444" y="832692"/>
                  <a:pt x="58616" y="715176"/>
                </a:cubicBezTo>
                <a:lnTo>
                  <a:pt x="70339" y="680007"/>
                </a:lnTo>
                <a:cubicBezTo>
                  <a:pt x="74247" y="668284"/>
                  <a:pt x="75207" y="655119"/>
                  <a:pt x="82062" y="644837"/>
                </a:cubicBezTo>
                <a:lnTo>
                  <a:pt x="105508" y="609668"/>
                </a:lnTo>
                <a:cubicBezTo>
                  <a:pt x="124763" y="532647"/>
                  <a:pt x="104695" y="590576"/>
                  <a:pt x="140677" y="527607"/>
                </a:cubicBezTo>
                <a:cubicBezTo>
                  <a:pt x="165348" y="484432"/>
                  <a:pt x="172773" y="448619"/>
                  <a:pt x="211016" y="410376"/>
                </a:cubicBezTo>
                <a:lnTo>
                  <a:pt x="269631" y="351760"/>
                </a:lnTo>
                <a:cubicBezTo>
                  <a:pt x="295208" y="275029"/>
                  <a:pt x="259685" y="350338"/>
                  <a:pt x="316523" y="304868"/>
                </a:cubicBezTo>
                <a:cubicBezTo>
                  <a:pt x="331558" y="292841"/>
                  <a:pt x="356127" y="235563"/>
                  <a:pt x="363416" y="222807"/>
                </a:cubicBezTo>
                <a:cubicBezTo>
                  <a:pt x="385179" y="184722"/>
                  <a:pt x="389701" y="184798"/>
                  <a:pt x="422031" y="152468"/>
                </a:cubicBezTo>
                <a:cubicBezTo>
                  <a:pt x="433378" y="118428"/>
                  <a:pt x="432409" y="111053"/>
                  <a:pt x="457200" y="82130"/>
                </a:cubicBezTo>
                <a:cubicBezTo>
                  <a:pt x="471586" y="65346"/>
                  <a:pt x="491831" y="53630"/>
                  <a:pt x="504093" y="35237"/>
                </a:cubicBezTo>
                <a:cubicBezTo>
                  <a:pt x="529707" y="-3183"/>
                  <a:pt x="513450" y="68"/>
                  <a:pt x="539262" y="68"/>
                </a:cubicBezTo>
              </a:path>
            </a:pathLst>
          </a:custGeom>
          <a:noFill/>
          <a:ln w="63500">
            <a:solidFill>
              <a:srgbClr val="00B050"/>
            </a:solidFill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Vrije vorm 7"/>
          <p:cNvSpPr/>
          <p:nvPr/>
        </p:nvSpPr>
        <p:spPr>
          <a:xfrm>
            <a:off x="3185580" y="1969477"/>
            <a:ext cx="2324266" cy="750276"/>
          </a:xfrm>
          <a:custGeom>
            <a:avLst/>
            <a:gdLst>
              <a:gd name="connsiteX0" fmla="*/ 2278162 w 2278162"/>
              <a:gd name="connsiteY0" fmla="*/ 0 h 691662"/>
              <a:gd name="connsiteX1" fmla="*/ 2219547 w 2278162"/>
              <a:gd name="connsiteY1" fmla="*/ 35170 h 691662"/>
              <a:gd name="connsiteX2" fmla="*/ 2172654 w 2278162"/>
              <a:gd name="connsiteY2" fmla="*/ 58616 h 691662"/>
              <a:gd name="connsiteX3" fmla="*/ 2137485 w 2278162"/>
              <a:gd name="connsiteY3" fmla="*/ 82062 h 691662"/>
              <a:gd name="connsiteX4" fmla="*/ 2102316 w 2278162"/>
              <a:gd name="connsiteY4" fmla="*/ 93785 h 691662"/>
              <a:gd name="connsiteX5" fmla="*/ 2067147 w 2278162"/>
              <a:gd name="connsiteY5" fmla="*/ 117231 h 691662"/>
              <a:gd name="connsiteX6" fmla="*/ 1973362 w 2278162"/>
              <a:gd name="connsiteY6" fmla="*/ 164123 h 691662"/>
              <a:gd name="connsiteX7" fmla="*/ 1949916 w 2278162"/>
              <a:gd name="connsiteY7" fmla="*/ 199293 h 691662"/>
              <a:gd name="connsiteX8" fmla="*/ 1879577 w 2278162"/>
              <a:gd name="connsiteY8" fmla="*/ 246185 h 691662"/>
              <a:gd name="connsiteX9" fmla="*/ 1856131 w 2278162"/>
              <a:gd name="connsiteY9" fmla="*/ 281354 h 691662"/>
              <a:gd name="connsiteX10" fmla="*/ 1785793 w 2278162"/>
              <a:gd name="connsiteY10" fmla="*/ 328246 h 691662"/>
              <a:gd name="connsiteX11" fmla="*/ 1715454 w 2278162"/>
              <a:gd name="connsiteY11" fmla="*/ 410308 h 691662"/>
              <a:gd name="connsiteX12" fmla="*/ 1645116 w 2278162"/>
              <a:gd name="connsiteY12" fmla="*/ 468923 h 691662"/>
              <a:gd name="connsiteX13" fmla="*/ 1621670 w 2278162"/>
              <a:gd name="connsiteY13" fmla="*/ 492370 h 691662"/>
              <a:gd name="connsiteX14" fmla="*/ 1539608 w 2278162"/>
              <a:gd name="connsiteY14" fmla="*/ 550985 h 691662"/>
              <a:gd name="connsiteX15" fmla="*/ 1504439 w 2278162"/>
              <a:gd name="connsiteY15" fmla="*/ 586154 h 691662"/>
              <a:gd name="connsiteX16" fmla="*/ 1457547 w 2278162"/>
              <a:gd name="connsiteY16" fmla="*/ 597877 h 691662"/>
              <a:gd name="connsiteX17" fmla="*/ 1422377 w 2278162"/>
              <a:gd name="connsiteY17" fmla="*/ 609600 h 691662"/>
              <a:gd name="connsiteX18" fmla="*/ 1387208 w 2278162"/>
              <a:gd name="connsiteY18" fmla="*/ 633046 h 691662"/>
              <a:gd name="connsiteX19" fmla="*/ 1176193 w 2278162"/>
              <a:gd name="connsiteY19" fmla="*/ 679939 h 691662"/>
              <a:gd name="connsiteX20" fmla="*/ 1094131 w 2278162"/>
              <a:gd name="connsiteY20" fmla="*/ 691662 h 691662"/>
              <a:gd name="connsiteX21" fmla="*/ 718993 w 2278162"/>
              <a:gd name="connsiteY21" fmla="*/ 679939 h 691662"/>
              <a:gd name="connsiteX22" fmla="*/ 660377 w 2278162"/>
              <a:gd name="connsiteY22" fmla="*/ 668216 h 691662"/>
              <a:gd name="connsiteX23" fmla="*/ 590039 w 2278162"/>
              <a:gd name="connsiteY23" fmla="*/ 644770 h 691662"/>
              <a:gd name="connsiteX24" fmla="*/ 566593 w 2278162"/>
              <a:gd name="connsiteY24" fmla="*/ 621323 h 691662"/>
              <a:gd name="connsiteX25" fmla="*/ 519701 w 2278162"/>
              <a:gd name="connsiteY25" fmla="*/ 609600 h 691662"/>
              <a:gd name="connsiteX26" fmla="*/ 484531 w 2278162"/>
              <a:gd name="connsiteY26" fmla="*/ 597877 h 691662"/>
              <a:gd name="connsiteX27" fmla="*/ 449362 w 2278162"/>
              <a:gd name="connsiteY27" fmla="*/ 574431 h 691662"/>
              <a:gd name="connsiteX28" fmla="*/ 414193 w 2278162"/>
              <a:gd name="connsiteY28" fmla="*/ 562708 h 691662"/>
              <a:gd name="connsiteX29" fmla="*/ 285239 w 2278162"/>
              <a:gd name="connsiteY29" fmla="*/ 527539 h 691662"/>
              <a:gd name="connsiteX30" fmla="*/ 39054 w 2278162"/>
              <a:gd name="connsiteY30" fmla="*/ 539262 h 691662"/>
              <a:gd name="connsiteX31" fmla="*/ 3885 w 2278162"/>
              <a:gd name="connsiteY31" fmla="*/ 574431 h 691662"/>
              <a:gd name="connsiteX32" fmla="*/ 156285 w 2278162"/>
              <a:gd name="connsiteY32" fmla="*/ 586154 h 691662"/>
              <a:gd name="connsiteX33" fmla="*/ 191454 w 2278162"/>
              <a:gd name="connsiteY33" fmla="*/ 609600 h 691662"/>
              <a:gd name="connsiteX34" fmla="*/ 214901 w 2278162"/>
              <a:gd name="connsiteY34" fmla="*/ 691662 h 691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278162" h="691662">
                <a:moveTo>
                  <a:pt x="2278162" y="0"/>
                </a:moveTo>
                <a:cubicBezTo>
                  <a:pt x="2258624" y="11723"/>
                  <a:pt x="2239465" y="24104"/>
                  <a:pt x="2219547" y="35170"/>
                </a:cubicBezTo>
                <a:cubicBezTo>
                  <a:pt x="2204270" y="43657"/>
                  <a:pt x="2187827" y="49946"/>
                  <a:pt x="2172654" y="58616"/>
                </a:cubicBezTo>
                <a:cubicBezTo>
                  <a:pt x="2160421" y="65606"/>
                  <a:pt x="2150087" y="75761"/>
                  <a:pt x="2137485" y="82062"/>
                </a:cubicBezTo>
                <a:cubicBezTo>
                  <a:pt x="2126432" y="87588"/>
                  <a:pt x="2113369" y="88259"/>
                  <a:pt x="2102316" y="93785"/>
                </a:cubicBezTo>
                <a:cubicBezTo>
                  <a:pt x="2089714" y="100086"/>
                  <a:pt x="2079516" y="110484"/>
                  <a:pt x="2067147" y="117231"/>
                </a:cubicBezTo>
                <a:cubicBezTo>
                  <a:pt x="2036463" y="133968"/>
                  <a:pt x="1973362" y="164123"/>
                  <a:pt x="1973362" y="164123"/>
                </a:cubicBezTo>
                <a:cubicBezTo>
                  <a:pt x="1965547" y="175846"/>
                  <a:pt x="1960519" y="190015"/>
                  <a:pt x="1949916" y="199293"/>
                </a:cubicBezTo>
                <a:cubicBezTo>
                  <a:pt x="1928709" y="217849"/>
                  <a:pt x="1879577" y="246185"/>
                  <a:pt x="1879577" y="246185"/>
                </a:cubicBezTo>
                <a:cubicBezTo>
                  <a:pt x="1871762" y="257908"/>
                  <a:pt x="1866734" y="272076"/>
                  <a:pt x="1856131" y="281354"/>
                </a:cubicBezTo>
                <a:cubicBezTo>
                  <a:pt x="1834924" y="299910"/>
                  <a:pt x="1785793" y="328246"/>
                  <a:pt x="1785793" y="328246"/>
                </a:cubicBezTo>
                <a:cubicBezTo>
                  <a:pt x="1739998" y="419838"/>
                  <a:pt x="1791546" y="334217"/>
                  <a:pt x="1715454" y="410308"/>
                </a:cubicBezTo>
                <a:cubicBezTo>
                  <a:pt x="1651578" y="474183"/>
                  <a:pt x="1712287" y="446533"/>
                  <a:pt x="1645116" y="468923"/>
                </a:cubicBezTo>
                <a:cubicBezTo>
                  <a:pt x="1637301" y="476739"/>
                  <a:pt x="1630301" y="485465"/>
                  <a:pt x="1621670" y="492370"/>
                </a:cubicBezTo>
                <a:cubicBezTo>
                  <a:pt x="1528861" y="566619"/>
                  <a:pt x="1655162" y="451940"/>
                  <a:pt x="1539608" y="550985"/>
                </a:cubicBezTo>
                <a:cubicBezTo>
                  <a:pt x="1527020" y="561774"/>
                  <a:pt x="1518833" y="577929"/>
                  <a:pt x="1504439" y="586154"/>
                </a:cubicBezTo>
                <a:cubicBezTo>
                  <a:pt x="1490450" y="594148"/>
                  <a:pt x="1473039" y="593451"/>
                  <a:pt x="1457547" y="597877"/>
                </a:cubicBezTo>
                <a:cubicBezTo>
                  <a:pt x="1445665" y="601272"/>
                  <a:pt x="1434100" y="605692"/>
                  <a:pt x="1422377" y="609600"/>
                </a:cubicBezTo>
                <a:cubicBezTo>
                  <a:pt x="1410654" y="617415"/>
                  <a:pt x="1400083" y="627324"/>
                  <a:pt x="1387208" y="633046"/>
                </a:cubicBezTo>
                <a:cubicBezTo>
                  <a:pt x="1321071" y="662441"/>
                  <a:pt x="1246417" y="669907"/>
                  <a:pt x="1176193" y="679939"/>
                </a:cubicBezTo>
                <a:lnTo>
                  <a:pt x="1094131" y="691662"/>
                </a:lnTo>
                <a:cubicBezTo>
                  <a:pt x="969085" y="687754"/>
                  <a:pt x="843918" y="686692"/>
                  <a:pt x="718993" y="679939"/>
                </a:cubicBezTo>
                <a:cubicBezTo>
                  <a:pt x="699096" y="678864"/>
                  <a:pt x="679601" y="673459"/>
                  <a:pt x="660377" y="668216"/>
                </a:cubicBezTo>
                <a:cubicBezTo>
                  <a:pt x="636534" y="661713"/>
                  <a:pt x="590039" y="644770"/>
                  <a:pt x="590039" y="644770"/>
                </a:cubicBezTo>
                <a:cubicBezTo>
                  <a:pt x="582224" y="636954"/>
                  <a:pt x="576479" y="626266"/>
                  <a:pt x="566593" y="621323"/>
                </a:cubicBezTo>
                <a:cubicBezTo>
                  <a:pt x="552182" y="614117"/>
                  <a:pt x="535193" y="614026"/>
                  <a:pt x="519701" y="609600"/>
                </a:cubicBezTo>
                <a:cubicBezTo>
                  <a:pt x="507819" y="606205"/>
                  <a:pt x="496254" y="601785"/>
                  <a:pt x="484531" y="597877"/>
                </a:cubicBezTo>
                <a:cubicBezTo>
                  <a:pt x="472808" y="590062"/>
                  <a:pt x="461964" y="580732"/>
                  <a:pt x="449362" y="574431"/>
                </a:cubicBezTo>
                <a:cubicBezTo>
                  <a:pt x="438309" y="568905"/>
                  <a:pt x="426115" y="565959"/>
                  <a:pt x="414193" y="562708"/>
                </a:cubicBezTo>
                <a:cubicBezTo>
                  <a:pt x="268755" y="523043"/>
                  <a:pt x="366189" y="554522"/>
                  <a:pt x="285239" y="527539"/>
                </a:cubicBezTo>
                <a:cubicBezTo>
                  <a:pt x="203177" y="531447"/>
                  <a:pt x="120091" y="525756"/>
                  <a:pt x="39054" y="539262"/>
                </a:cubicBezTo>
                <a:cubicBezTo>
                  <a:pt x="22701" y="541988"/>
                  <a:pt x="-11508" y="568274"/>
                  <a:pt x="3885" y="574431"/>
                </a:cubicBezTo>
                <a:cubicBezTo>
                  <a:pt x="51191" y="593353"/>
                  <a:pt x="105485" y="582246"/>
                  <a:pt x="156285" y="586154"/>
                </a:cubicBezTo>
                <a:cubicBezTo>
                  <a:pt x="168008" y="593969"/>
                  <a:pt x="183987" y="597652"/>
                  <a:pt x="191454" y="609600"/>
                </a:cubicBezTo>
                <a:cubicBezTo>
                  <a:pt x="216137" y="649092"/>
                  <a:pt x="214901" y="660688"/>
                  <a:pt x="214901" y="691662"/>
                </a:cubicBezTo>
              </a:path>
            </a:pathLst>
          </a:custGeom>
          <a:noFill/>
          <a:ln w="63500">
            <a:solidFill>
              <a:srgbClr val="FFC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Titel 3"/>
          <p:cNvSpPr txBox="1">
            <a:spLocks/>
          </p:cNvSpPr>
          <p:nvPr/>
        </p:nvSpPr>
        <p:spPr>
          <a:xfrm>
            <a:off x="228214" y="393541"/>
            <a:ext cx="6248786" cy="764935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cript MT Bold" panose="03040602040607080904" pitchFamily="66" charset="0"/>
              </a:rPr>
              <a:t>Portugezen en Spanjaarden</a:t>
            </a:r>
            <a:endParaRPr lang="nl-N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cript MT Bold" panose="03040602040607080904" pitchFamily="66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180511" y="1377551"/>
            <a:ext cx="487544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1488: </a:t>
            </a:r>
            <a:r>
              <a:rPr lang="nl-NL" sz="2400" b="1" dirty="0" err="1" smtClean="0">
                <a:solidFill>
                  <a:srgbClr val="FF0000"/>
                </a:solidFill>
              </a:rPr>
              <a:t>Bartolomeu</a:t>
            </a:r>
            <a:r>
              <a:rPr lang="nl-NL" sz="2400" b="1" dirty="0" smtClean="0">
                <a:solidFill>
                  <a:srgbClr val="FF0000"/>
                </a:solidFill>
              </a:rPr>
              <a:t> </a:t>
            </a:r>
            <a:r>
              <a:rPr lang="nl-NL" sz="2400" b="1" dirty="0" err="1" smtClean="0">
                <a:solidFill>
                  <a:srgbClr val="FF0000"/>
                </a:solidFill>
              </a:rPr>
              <a:t>Dias</a:t>
            </a:r>
            <a:endParaRPr lang="nl-NL" sz="2400" b="1" dirty="0" smtClean="0">
              <a:solidFill>
                <a:srgbClr val="FF0000"/>
              </a:solidFill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Langs de Afrikaanse kust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1498: </a:t>
            </a:r>
            <a:r>
              <a:rPr lang="nl-NL" sz="2400" b="1" dirty="0" smtClean="0">
                <a:solidFill>
                  <a:srgbClr val="FF0000"/>
                </a:solidFill>
              </a:rPr>
              <a:t>Vasco da </a:t>
            </a:r>
            <a:r>
              <a:rPr lang="nl-NL" sz="2400" b="1" dirty="0" err="1" smtClean="0">
                <a:solidFill>
                  <a:srgbClr val="FF0000"/>
                </a:solidFill>
              </a:rPr>
              <a:t>Gama</a:t>
            </a:r>
            <a:endParaRPr lang="nl-NL" sz="2400" b="1" dirty="0" smtClean="0">
              <a:solidFill>
                <a:srgbClr val="FF0000"/>
              </a:solidFill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Langs Afrika naar India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1519-1522: </a:t>
            </a:r>
            <a:r>
              <a:rPr lang="nl-NL" sz="2400" b="1" dirty="0" err="1" smtClean="0">
                <a:solidFill>
                  <a:srgbClr val="FF0000"/>
                </a:solidFill>
              </a:rPr>
              <a:t>Fernão</a:t>
            </a:r>
            <a:r>
              <a:rPr lang="nl-NL" sz="2400" b="1" dirty="0" smtClean="0">
                <a:solidFill>
                  <a:srgbClr val="FF0000"/>
                </a:solidFill>
              </a:rPr>
              <a:t> </a:t>
            </a:r>
            <a:r>
              <a:rPr lang="nl-NL" sz="2400" b="1" dirty="0">
                <a:solidFill>
                  <a:srgbClr val="FF0000"/>
                </a:solidFill>
              </a:rPr>
              <a:t>de </a:t>
            </a:r>
            <a:r>
              <a:rPr lang="nl-NL" sz="2400" b="1" dirty="0" err="1">
                <a:solidFill>
                  <a:srgbClr val="FF0000"/>
                </a:solidFill>
              </a:rPr>
              <a:t>Magalhães</a:t>
            </a:r>
            <a:endParaRPr lang="nl-NL" sz="2400" b="1" dirty="0" smtClean="0">
              <a:solidFill>
                <a:srgbClr val="FF0000"/>
              </a:solidFill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Reis rond de wereld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1492: </a:t>
            </a:r>
            <a:r>
              <a:rPr lang="nl-NL" sz="2400" b="1" dirty="0" smtClean="0">
                <a:solidFill>
                  <a:srgbClr val="FF0000"/>
                </a:solidFill>
              </a:rPr>
              <a:t>Christoffel Columbus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Naar Amerika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799" y="604508"/>
            <a:ext cx="1467824" cy="2028825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5099" y="665933"/>
            <a:ext cx="1467824" cy="1467824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4624" y="821223"/>
            <a:ext cx="1467824" cy="1100095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4651" y="1206228"/>
            <a:ext cx="1558272" cy="12085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12221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1280">
        <p:random/>
      </p:transition>
    </mc:Choice>
    <mc:Fallback xmlns="">
      <p:transition spd="slow" advTm="7128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6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10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Afbeelding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81" y="3366301"/>
            <a:ext cx="4624625" cy="3139140"/>
          </a:xfrm>
          <a:prstGeom prst="rect">
            <a:avLst/>
          </a:prstGeom>
        </p:spPr>
      </p:pic>
      <p:pic>
        <p:nvPicPr>
          <p:cNvPr id="18" name="Afbeelding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229" y="2316631"/>
            <a:ext cx="5747159" cy="4291662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013" y="3232817"/>
            <a:ext cx="5810429" cy="3139140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559" y="2743200"/>
            <a:ext cx="7360983" cy="3743325"/>
          </a:xfrm>
          <a:prstGeom prst="rect">
            <a:avLst/>
          </a:prstGeom>
        </p:spPr>
      </p:pic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100282" y="159558"/>
            <a:ext cx="10515600" cy="764935"/>
          </a:xfrm>
        </p:spPr>
        <p:txBody>
          <a:bodyPr/>
          <a:lstStyle/>
          <a:p>
            <a:r>
              <a:rPr lang="nl-N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cript MT Bold" panose="03040602040607080904" pitchFamily="66" charset="0"/>
              </a:rPr>
              <a:t>Columbus herontdekt Amerika</a:t>
            </a:r>
            <a:endParaRPr lang="nl-N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cript MT Bold" panose="03040602040607080904" pitchFamily="66" charset="0"/>
            </a:endParaRPr>
          </a:p>
        </p:txBody>
      </p:sp>
      <p:sp>
        <p:nvSpPr>
          <p:cNvPr id="5" name="Tekstvak 4"/>
          <p:cNvSpPr txBox="1"/>
          <p:nvPr/>
        </p:nvSpPr>
        <p:spPr>
          <a:xfrm>
            <a:off x="229711" y="924493"/>
            <a:ext cx="651022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1492</a:t>
            </a:r>
            <a:endParaRPr lang="nl-NL" sz="2400" b="1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Zeeroute via westen</a:t>
            </a:r>
            <a:endParaRPr lang="nl-NL" sz="2400" b="1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In Amerika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In India </a:t>
            </a:r>
            <a:r>
              <a:rPr lang="nl-NL" sz="2400" b="1" dirty="0" smtClean="0">
                <a:sym typeface="Wingdings" panose="05000000000000000000" pitchFamily="2" charset="2"/>
              </a:rPr>
              <a:t> indianen</a:t>
            </a:r>
            <a:endParaRPr lang="nl-NL" sz="2400" b="1" dirty="0"/>
          </a:p>
        </p:txBody>
      </p:sp>
      <p:pic>
        <p:nvPicPr>
          <p:cNvPr id="14" name="Afbeelding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7264" y="159558"/>
            <a:ext cx="3665516" cy="2842831"/>
          </a:xfrm>
          <a:prstGeom prst="rect">
            <a:avLst/>
          </a:prstGeom>
        </p:spPr>
      </p:pic>
      <p:sp>
        <p:nvSpPr>
          <p:cNvPr id="2" name="Rechthoek 1"/>
          <p:cNvSpPr/>
          <p:nvPr/>
        </p:nvSpPr>
        <p:spPr>
          <a:xfrm>
            <a:off x="352425" y="2752725"/>
            <a:ext cx="3038475" cy="3714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05953" y="3242343"/>
            <a:ext cx="743721" cy="586708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92669" y="3616970"/>
            <a:ext cx="743721" cy="586708"/>
          </a:xfrm>
          <a:prstGeom prst="rect">
            <a:avLst/>
          </a:prstGeom>
        </p:spPr>
      </p:pic>
      <p:pic>
        <p:nvPicPr>
          <p:cNvPr id="17" name="Afbeelding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05953" y="3251868"/>
            <a:ext cx="743721" cy="586708"/>
          </a:xfrm>
          <a:prstGeom prst="rect">
            <a:avLst/>
          </a:prstGeom>
        </p:spPr>
      </p:pic>
      <p:pic>
        <p:nvPicPr>
          <p:cNvPr id="19" name="Afbeelding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06" y="4297028"/>
            <a:ext cx="5747159" cy="2305357"/>
          </a:xfrm>
          <a:prstGeom prst="rect">
            <a:avLst/>
          </a:prstGeom>
        </p:spPr>
      </p:pic>
      <p:pic>
        <p:nvPicPr>
          <p:cNvPr id="20" name="Afbeelding 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2810" y="1146515"/>
            <a:ext cx="4778364" cy="477836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77819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3731">
        <p:random/>
      </p:transition>
    </mc:Choice>
    <mc:Fallback xmlns="">
      <p:transition spd="slow" advTm="83731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1.85185E-6 L 2.08333E-6 -1.85185E-6 L -0.00781 0.00972 C -0.00859 0.01065 -0.00937 0.01181 -0.01015 0.0125 L -0.0125 0.01389 C -0.01276 0.01574 -0.01276 0.01783 -0.01328 0.01945 C -0.0138 0.02083 -0.01484 0.0213 -0.01562 0.02222 C -0.02682 0.03195 -0.01445 0.02037 -0.02187 0.02639 C -0.02409 0.02801 -0.02604 0.03056 -0.02812 0.03195 C -0.02969 0.03287 -0.03138 0.03333 -0.03294 0.03472 C -0.03489 0.03658 -0.03698 0.03889 -0.03919 0.04028 C -0.03997 0.04074 -0.04075 0.04097 -0.04154 0.04167 C -0.04687 0.0463 -0.04049 0.04283 -0.047 0.04583 C -0.0487 0.04769 -0.05039 0.05 -0.05234 0.05139 C -0.05364 0.05208 -0.05495 0.05232 -0.05638 0.05278 C -0.06562 0.05509 -0.07005 0.05463 -0.08125 0.05556 C -0.08229 0.05602 -0.08346 0.05625 -0.0845 0.05695 C -0.08607 0.05764 -0.0875 0.05903 -0.08906 0.05972 C -0.09922 0.0625 -0.08763 0.05926 -0.10091 0.0625 C -0.10456 0.0632 -0.10807 0.06435 -0.11172 0.06528 C -0.1138 0.06574 -0.11601 0.06597 -0.11797 0.06667 C -0.11914 0.0669 -0.12018 0.06736 -0.12109 0.06806 C -0.122 0.06829 -0.12265 0.06921 -0.12344 0.06945 C -0.13385 0.07014 -0.14427 0.07037 -0.15469 0.07083 L -0.15859 0.07222 C -0.16015 0.07269 -0.16185 0.07292 -0.16328 0.07361 C -0.16419 0.07384 -0.16484 0.07454 -0.16562 0.075 C -0.16719 0.07546 -0.16888 0.0757 -0.17031 0.07639 C -0.17305 0.07708 -0.17552 0.0787 -0.17812 0.07917 L -0.18672 0.08056 C -0.18802 0.08102 -0.18945 0.08125 -0.19062 0.08195 C -0.19232 0.08264 -0.19375 0.08403 -0.19531 0.08472 C -0.19661 0.08519 -0.19805 0.08542 -0.19922 0.08611 C -0.20013 0.08634 -0.20078 0.08704 -0.20156 0.0875 C -0.20338 0.08796 -0.20534 0.0882 -0.20703 0.08889 C -0.22031 0.09352 -0.20586 0.09028 -0.22109 0.09306 L -0.22578 0.09583 C -0.23138 0.09908 -0.22734 0.09699 -0.23828 0.09861 C -0.24323 0.1 -0.2414 0.1 -0.24375 0.1 L -0.2414 0.10139 L -0.2414 0.10139 " pathEditMode="relative" ptsTypes="AAAAAAAAAAAAAAAAAAAAAAAAAAAAAAAAAAAAAAAAA">
                                      <p:cBhvr>
                                        <p:cTn id="4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3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1.11111E-6 L 4.16667E-7 1.11111E-6 L -0.00547 0.00532 C -0.00612 0.00579 -0.00664 0.00648 -0.00716 0.00671 L -0.00872 0.00764 C -0.00898 0.00856 -0.00898 0.00972 -0.00938 0.01065 C -0.00964 0.01134 -0.01042 0.01157 -0.01094 0.01227 C -0.01875 0.01759 -0.01016 0.01111 -0.01536 0.01458 C -0.01693 0.01528 -0.01823 0.0169 -0.01966 0.01759 C -0.02083 0.01805 -0.02201 0.01829 -0.02305 0.01921 C -0.02435 0.02014 -0.02591 0.0213 -0.02734 0.02222 C -0.028 0.02245 -0.02852 0.02245 -0.02904 0.02292 C -0.03281 0.02546 -0.02826 0.02361 -0.03281 0.02523 C -0.03398 0.02639 -0.03516 0.02755 -0.03659 0.02824 C -0.0375 0.0287 -0.03841 0.02893 -0.03945 0.02917 C -0.04583 0.03032 -0.04896 0.03009 -0.05677 0.03055 C -0.05742 0.03079 -0.05833 0.03102 -0.05898 0.03148 C -0.06016 0.03171 -0.06107 0.03264 -0.06224 0.03287 C -0.06927 0.03449 -0.0612 0.03264 -0.07044 0.03449 C -0.07305 0.03495 -0.07552 0.03542 -0.078 0.03611 C -0.07943 0.03634 -0.08099 0.03634 -0.08242 0.0368 C -0.0832 0.0368 -0.08385 0.03727 -0.08451 0.0375 C -0.08516 0.03773 -0.08568 0.03819 -0.0862 0.03842 C -0.09349 0.03866 -0.10065 0.03889 -0.10794 0.03912 L -0.11068 0.03981 C -0.11185 0.04005 -0.11302 0.04028 -0.11393 0.04074 C -0.11458 0.04074 -0.1151 0.0412 -0.11563 0.04143 C -0.11667 0.04167 -0.11784 0.0419 -0.11888 0.04213 C -0.12083 0.04259 -0.12253 0.04352 -0.12435 0.04375 L -0.13034 0.04444 C -0.13125 0.04467 -0.13229 0.04491 -0.13307 0.04514 C -0.13425 0.0456 -0.13529 0.0463 -0.13633 0.04676 C -0.13724 0.04699 -0.13828 0.04722 -0.13906 0.04745 C -0.13971 0.04768 -0.1401 0.04815 -0.14063 0.04838 C -0.14193 0.04861 -0.14336 0.04861 -0.14453 0.04907 C -0.15378 0.05162 -0.14362 0.04977 -0.1543 0.05139 L -0.15755 0.05301 C -0.16146 0.05463 -0.15872 0.05347 -0.16628 0.0544 C -0.16979 0.05532 -0.16849 0.05532 -0.17005 0.05532 L -0.16849 0.05602 L -0.16849 0.05625 " pathEditMode="relative" rAng="0" ptsTypes="AAAAAAAAAAAAAAAAAAAAAAAAAAAAAAAAAAAAAAAAA">
                                      <p:cBhvr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03" y="2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185E-6 L -3.33333E-6 0.00023 L -0.00364 0.00602 C -0.00403 0.00671 -0.00442 0.00741 -0.00468 0.00787 L -0.00573 0.00879 C -0.00599 0.00995 -0.00599 0.01111 -0.00612 0.01227 C -0.00638 0.01319 -0.0069 0.01342 -0.00716 0.01412 C -0.01224 0.02014 -0.00664 0.01273 -0.01015 0.01666 C -0.01106 0.01759 -0.01198 0.01921 -0.01289 0.02014 C -0.01367 0.02083 -0.01445 0.02106 -0.0151 0.02199 C -0.01601 0.02315 -0.01692 0.02454 -0.01797 0.02546 C -0.01823 0.02569 -0.01875 0.02592 -0.01901 0.02639 C -0.02148 0.0294 -0.01862 0.02708 -0.02148 0.02893 C -0.02226 0.03009 -0.02304 0.03171 -0.02395 0.03264 C -0.02448 0.03287 -0.02513 0.0331 -0.02578 0.03333 C -0.02994 0.03495 -0.03203 0.03449 -0.03711 0.03518 C -0.0375 0.03541 -0.03815 0.03565 -0.03854 0.03611 C -0.03932 0.03657 -0.03984 0.0375 -0.04062 0.03773 C -0.04531 0.03958 -0.03997 0.0375 -0.04596 0.03958 C -0.04765 0.04004 -0.04935 0.04074 -0.05104 0.04143 C -0.05195 0.04166 -0.05299 0.0419 -0.05377 0.04236 C -0.05429 0.04236 -0.05481 0.04259 -0.0552 0.04305 C -0.0556 0.04329 -0.05599 0.04398 -0.05625 0.04398 C -0.06106 0.04444 -0.06575 0.04467 -0.07057 0.04491 L -0.07226 0.04583 C -0.07304 0.04606 -0.07369 0.04629 -0.07448 0.04676 C -0.07487 0.04676 -0.07513 0.04722 -0.07552 0.04745 C -0.07617 0.04791 -0.07695 0.04791 -0.07773 0.04838 C -0.0789 0.04884 -0.07994 0.05 -0.08125 0.05023 L -0.08515 0.05116 C -0.08567 0.05139 -0.08632 0.05162 -0.08685 0.05185 C -0.08763 0.05231 -0.08828 0.05324 -0.08893 0.0537 C -0.08958 0.05393 -0.09023 0.05416 -0.09088 0.05463 C -0.09127 0.05486 -0.09153 0.05509 -0.09179 0.05555 C -0.0927 0.05579 -0.09362 0.05602 -0.0944 0.05648 C -0.10039 0.05926 -0.09388 0.05717 -0.10078 0.05903 L -0.10286 0.06088 C -0.10547 0.06296 -0.10351 0.06157 -0.10846 0.0625 C -0.1108 0.06342 -0.11002 0.06342 -0.11093 0.06342 L -0.11002 0.06435 L -0.11002 0.06458 " pathEditMode="relative" rAng="0" ptsTypes="AAAAAAAAAAAAAAAAAAAAAAAAAAAAAAAAAAAAAAAAA">
                                      <p:cBhvr>
                                        <p:cTn id="6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47" y="3218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000"/>
                            </p:stCondLst>
                            <p:childTnLst>
                              <p:par>
                                <p:cTn id="106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223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uiExpand="1" build="p"/>
      <p:bldP spid="2" grpId="0" animBg="1"/>
      <p:bldP spid="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Afbeelding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4612" y="3364148"/>
            <a:ext cx="5680183" cy="3064028"/>
          </a:xfrm>
          <a:prstGeom prst="rect">
            <a:avLst/>
          </a:prstGeom>
        </p:spPr>
      </p:pic>
      <p:pic>
        <p:nvPicPr>
          <p:cNvPr id="15" name="Afbeelding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14" y="3248025"/>
            <a:ext cx="5919695" cy="3171826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5018" y="302009"/>
            <a:ext cx="5250632" cy="3709350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4020952"/>
            <a:ext cx="5558526" cy="2572406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3621" y="302009"/>
            <a:ext cx="4602744" cy="3452058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5493" y="952427"/>
            <a:ext cx="6780897" cy="4339774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3984723"/>
            <a:ext cx="4102103" cy="2654302"/>
          </a:xfrm>
          <a:prstGeom prst="rect">
            <a:avLst/>
          </a:prstGeom>
        </p:spPr>
      </p:pic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100282" y="159558"/>
            <a:ext cx="10515600" cy="764935"/>
          </a:xfrm>
        </p:spPr>
        <p:txBody>
          <a:bodyPr/>
          <a:lstStyle/>
          <a:p>
            <a:r>
              <a:rPr lang="nl-N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cript MT Bold" panose="03040602040607080904" pitchFamily="66" charset="0"/>
              </a:rPr>
              <a:t>Oorzaken </a:t>
            </a:r>
            <a:r>
              <a:rPr lang="nl-NL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cript MT Bold" panose="03040602040607080904" pitchFamily="66" charset="0"/>
              </a:rPr>
              <a:t>ontdekkingsreizen</a:t>
            </a:r>
            <a:endParaRPr lang="nl-NL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cript MT Bold" panose="03040602040607080904" pitchFamily="66" charset="0"/>
            </a:endParaRPr>
          </a:p>
        </p:txBody>
      </p:sp>
      <p:sp>
        <p:nvSpPr>
          <p:cNvPr id="5" name="Tekstvak 4"/>
          <p:cNvSpPr txBox="1"/>
          <p:nvPr/>
        </p:nvSpPr>
        <p:spPr>
          <a:xfrm>
            <a:off x="78714" y="753481"/>
            <a:ext cx="651022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nl-NL" sz="2400" b="1" dirty="0" smtClean="0"/>
              <a:t>Goud en zilver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nl-NL" sz="2400" b="1" dirty="0" smtClean="0"/>
              <a:t>Specerijen</a:t>
            </a:r>
            <a:r>
              <a:rPr lang="nl-NL" sz="2400" b="1" dirty="0" smtClean="0">
                <a:solidFill>
                  <a:srgbClr val="FF0000"/>
                </a:solidFill>
              </a:rPr>
              <a:t> </a:t>
            </a:r>
            <a:endParaRPr lang="nl-NL" sz="2400" b="1" dirty="0">
              <a:solidFill>
                <a:srgbClr val="FF0000"/>
              </a:solidFill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nl-NL" sz="2400" b="1" dirty="0" smtClean="0">
                <a:solidFill>
                  <a:srgbClr val="FF0000"/>
                </a:solidFill>
              </a:rPr>
              <a:t>Kolonies</a:t>
            </a:r>
            <a:r>
              <a:rPr lang="nl-NL" sz="2400" b="1" dirty="0" smtClean="0"/>
              <a:t> 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Ander land besturen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Meer macht 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Betere </a:t>
            </a:r>
            <a:r>
              <a:rPr lang="nl-NL" sz="2400" b="1" dirty="0"/>
              <a:t>wapens en </a:t>
            </a:r>
            <a:r>
              <a:rPr lang="nl-NL" sz="2400" b="1" dirty="0" smtClean="0"/>
              <a:t>paarden</a:t>
            </a:r>
            <a:endParaRPr lang="nl-NL" sz="2400" b="1" dirty="0"/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nl-NL" sz="2400" b="1" dirty="0" smtClean="0"/>
              <a:t>Avontuur </a:t>
            </a:r>
            <a:endParaRPr lang="nl-NL" sz="2400" b="1" dirty="0"/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nl-NL" sz="2400" b="1" dirty="0" smtClean="0"/>
              <a:t>Christendom verspreiden</a:t>
            </a:r>
          </a:p>
        </p:txBody>
      </p:sp>
      <p:sp>
        <p:nvSpPr>
          <p:cNvPr id="2" name="Ovaal 1"/>
          <p:cNvSpPr/>
          <p:nvPr/>
        </p:nvSpPr>
        <p:spPr>
          <a:xfrm>
            <a:off x="6124788" y="2000249"/>
            <a:ext cx="1685712" cy="2011109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7101" y="888099"/>
            <a:ext cx="5138955" cy="4667312"/>
          </a:xfrm>
          <a:prstGeom prst="rect">
            <a:avLst/>
          </a:prstGeom>
        </p:spPr>
      </p:pic>
      <p:sp>
        <p:nvSpPr>
          <p:cNvPr id="16" name="Ovaal 15"/>
          <p:cNvSpPr/>
          <p:nvPr/>
        </p:nvSpPr>
        <p:spPr>
          <a:xfrm>
            <a:off x="10953750" y="2686050"/>
            <a:ext cx="962686" cy="933450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9982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97260">
        <p:random/>
      </p:transition>
    </mc:Choice>
    <mc:Fallback xmlns="">
      <p:transition spd="slow" advTm="19726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2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Afbeelding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514" y="2447925"/>
            <a:ext cx="5608321" cy="3886201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928" y="90288"/>
            <a:ext cx="4953549" cy="4012816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506" y="158192"/>
            <a:ext cx="5873434" cy="4953100"/>
          </a:xfrm>
          <a:prstGeom prst="rect">
            <a:avLst/>
          </a:prstGeom>
        </p:spPr>
      </p:pic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100282" y="159558"/>
            <a:ext cx="10515600" cy="764935"/>
          </a:xfrm>
        </p:spPr>
        <p:txBody>
          <a:bodyPr/>
          <a:lstStyle/>
          <a:p>
            <a:r>
              <a:rPr lang="nl-N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cript MT Bold" panose="03040602040607080904" pitchFamily="66" charset="0"/>
              </a:rPr>
              <a:t>Indianen sterven uit</a:t>
            </a:r>
            <a:endParaRPr lang="nl-N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cript MT Bold" panose="03040602040607080904" pitchFamily="66" charset="0"/>
            </a:endParaRPr>
          </a:p>
        </p:txBody>
      </p:sp>
      <p:sp>
        <p:nvSpPr>
          <p:cNvPr id="5" name="Tekstvak 4"/>
          <p:cNvSpPr txBox="1"/>
          <p:nvPr/>
        </p:nvSpPr>
        <p:spPr>
          <a:xfrm>
            <a:off x="64319" y="1060573"/>
            <a:ext cx="651022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Slavenarbeid in de mijnen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Ziekte, uitputting en mishandeling</a:t>
            </a:r>
            <a:r>
              <a:rPr lang="nl-NL" sz="2400" b="1" dirty="0" smtClean="0">
                <a:solidFill>
                  <a:srgbClr val="FF0000"/>
                </a:solidFill>
              </a:rPr>
              <a:t> </a:t>
            </a:r>
            <a:endParaRPr lang="nl-NL" sz="2400" b="1" dirty="0">
              <a:solidFill>
                <a:srgbClr val="FF0000"/>
              </a:solidFill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2400" b="1" dirty="0" smtClean="0"/>
              <a:t>Afrikaanse slaven </a:t>
            </a:r>
            <a:endParaRPr lang="nl-NL" sz="2400" b="1" dirty="0"/>
          </a:p>
        </p:txBody>
      </p:sp>
      <p:pic>
        <p:nvPicPr>
          <p:cNvPr id="14" name="Afbeelding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51" y="2672024"/>
            <a:ext cx="5550354" cy="3828407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087" y="2862524"/>
            <a:ext cx="4907631" cy="3828407"/>
          </a:xfrm>
          <a:prstGeom prst="rect">
            <a:avLst/>
          </a:prstGeom>
        </p:spPr>
      </p:pic>
      <p:pic>
        <p:nvPicPr>
          <p:cNvPr id="17" name="Afbeelding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525" y="340322"/>
            <a:ext cx="5550354" cy="369121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3541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43676">
        <p:random/>
      </p:transition>
    </mc:Choice>
    <mc:Fallback xmlns="">
      <p:transition spd="slow" advTm="143676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3.2|48.3|16.9|23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9|4.3|3|7.6|7.9|23.1|12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7|9.7|11.3|28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4|5.3|12|5.9|11.1|6.7|10.5|5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|3.7|12.5|29.7|11.5|40|35.2|48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9|14.4|44.3"/>
</p:tagLst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3214</TotalTime>
  <Words>147</Words>
  <Application>Microsoft Office PowerPoint</Application>
  <PresentationFormat>Breedbeeld</PresentationFormat>
  <Paragraphs>52</Paragraphs>
  <Slides>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Old English Text MT</vt:lpstr>
      <vt:lpstr>Script MT Bold</vt:lpstr>
      <vt:lpstr>Wingdings</vt:lpstr>
      <vt:lpstr>Kantoorthema</vt:lpstr>
      <vt:lpstr>Een nieuwe tijd</vt:lpstr>
      <vt:lpstr>PowerPoint-presentatie</vt:lpstr>
      <vt:lpstr>Route over zee</vt:lpstr>
      <vt:lpstr>PowerPoint-presentatie</vt:lpstr>
      <vt:lpstr>Columbus herontdekt Amerika</vt:lpstr>
      <vt:lpstr>Oorzaken ontdekkingsreizen</vt:lpstr>
      <vt:lpstr>Indianen sterven uit</vt:lpstr>
    </vt:vector>
  </TitlesOfParts>
  <Company>SPVOZN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claudioruffin@gmail.com</dc:creator>
  <cp:lastModifiedBy>Claudio Ruffin (rfc)</cp:lastModifiedBy>
  <cp:revision>98</cp:revision>
  <dcterms:created xsi:type="dcterms:W3CDTF">2016-03-17T17:15:00Z</dcterms:created>
  <dcterms:modified xsi:type="dcterms:W3CDTF">2016-06-02T13:03:34Z</dcterms:modified>
</cp:coreProperties>
</file>