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9" r:id="rId4"/>
    <p:sldId id="267" r:id="rId5"/>
    <p:sldId id="273" r:id="rId6"/>
    <p:sldId id="258" r:id="rId7"/>
    <p:sldId id="260" r:id="rId8"/>
    <p:sldId id="262" r:id="rId9"/>
    <p:sldId id="263" r:id="rId10"/>
    <p:sldId id="264" r:id="rId11"/>
    <p:sldId id="266" r:id="rId12"/>
    <p:sldId id="271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6713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8222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915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6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31674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20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91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8907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91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4769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021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0000"/>
            <a:lum/>
          </a:blip>
          <a:srcRect/>
          <a:stretch>
            <a:fillRect t="-28000" b="-6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A83A5-24EF-4639-AC7F-7C976631B0AE}" type="datetimeFigureOut">
              <a:rPr lang="nl-NL" smtClean="0"/>
              <a:t>3-7-2016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A8E329-207C-4838-82A7-3E9E54225F8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458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1.jpg"/><Relationship Id="rId4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2143" y="1"/>
            <a:ext cx="11913080" cy="1470025"/>
          </a:xfrm>
        </p:spPr>
        <p:txBody>
          <a:bodyPr>
            <a:noAutofit/>
          </a:bodyPr>
          <a:lstStyle/>
          <a:p>
            <a:r>
              <a:rPr lang="nl-NL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Een nieuwe tijd</a:t>
            </a:r>
            <a:endParaRPr lang="nl-NL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Old English Text MT" panose="03040902040508030806" pitchFamily="66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5373216"/>
            <a:ext cx="6400800" cy="1752600"/>
          </a:xfrm>
        </p:spPr>
        <p:txBody>
          <a:bodyPr/>
          <a:lstStyle/>
          <a:p>
            <a:r>
              <a:rPr lang="nl-NL" b="1" dirty="0" smtClean="0">
                <a:solidFill>
                  <a:schemeClr val="tx1"/>
                </a:solidFill>
              </a:rPr>
              <a:t>Tijd van ontdekkers en hervormers</a:t>
            </a:r>
          </a:p>
          <a:p>
            <a:r>
              <a:rPr lang="nl-NL" b="1" dirty="0" smtClean="0">
                <a:solidFill>
                  <a:schemeClr val="tx1"/>
                </a:solidFill>
              </a:rPr>
              <a:t>1500 – 1600 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13" y="5517045"/>
            <a:ext cx="935349" cy="93534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10" y="1454915"/>
            <a:ext cx="4920847" cy="3216125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3726610" y="4665330"/>
            <a:ext cx="49208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nl-NL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Hervorming</a:t>
            </a:r>
            <a:endParaRPr lang="nl-NL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7806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Afbeelding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2044" y="2525421"/>
            <a:ext cx="5248430" cy="3172914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8137" y="2467385"/>
            <a:ext cx="4736244" cy="3172914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0210" y="2438121"/>
            <a:ext cx="2769220" cy="353458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8212015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Splitsing van de christelijke kerk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45476" y="1267056"/>
            <a:ext cx="3395003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Rooms-Katholieke kerk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6" y="1913386"/>
            <a:ext cx="5780017" cy="433501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38436" y="1267056"/>
            <a:ext cx="41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Luther wil de katholieke kerk veranderen en verbeteren</a:t>
            </a:r>
            <a:endParaRPr lang="nl-NL" sz="2400" b="1" dirty="0"/>
          </a:p>
        </p:txBody>
      </p:sp>
      <p:sp>
        <p:nvSpPr>
          <p:cNvPr id="11" name="Tekstvak 10"/>
          <p:cNvSpPr txBox="1"/>
          <p:nvPr/>
        </p:nvSpPr>
        <p:spPr>
          <a:xfrm>
            <a:off x="7916640" y="5925233"/>
            <a:ext cx="2649415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HERVORMER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916640" y="5948969"/>
            <a:ext cx="303271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PROTESTANTEN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916640" y="5948969"/>
            <a:ext cx="409135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REFORMATIE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505704" y="1122359"/>
            <a:ext cx="5089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Luther krijgt steeds meer volgelingen, die ook protesteren tegen de kerk</a:t>
            </a:r>
            <a:endParaRPr lang="nl-NL" sz="2400" b="1" dirty="0"/>
          </a:p>
        </p:txBody>
      </p:sp>
      <p:sp>
        <p:nvSpPr>
          <p:cNvPr id="15" name="Tekstvak 14"/>
          <p:cNvSpPr txBox="1"/>
          <p:nvPr/>
        </p:nvSpPr>
        <p:spPr>
          <a:xfrm>
            <a:off x="6475104" y="1093095"/>
            <a:ext cx="54156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Protestanten beginnen een eigen kerk.</a:t>
            </a:r>
          </a:p>
          <a:p>
            <a:pPr>
              <a:lnSpc>
                <a:spcPct val="150000"/>
              </a:lnSpc>
            </a:pPr>
            <a:r>
              <a:rPr lang="nl-NL" sz="2400" b="1" dirty="0" smtClean="0"/>
              <a:t>De christelijke kerk is nu gesplitst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231643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4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2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1" build="allAtOnce"/>
      <p:bldP spid="6" grpId="2" build="allAtOnce"/>
      <p:bldP spid="11" grpId="0" build="p"/>
      <p:bldP spid="11" grpId="2" build="allAtOnce"/>
      <p:bldP spid="12" grpId="0" build="p"/>
      <p:bldP spid="12" grpId="2" build="allAtOnce"/>
      <p:bldP spid="13" grpId="0" build="p"/>
      <p:bldP spid="14" grpId="0" build="p"/>
      <p:bldP spid="14" grpId="2" build="allAtOnce"/>
      <p:bldP spid="15" grpId="1" uiExpan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892" y="2030614"/>
            <a:ext cx="5726912" cy="383658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8212015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Splitsing van de christelijke kerk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45477" y="1267056"/>
            <a:ext cx="3691094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Rooms-Katholieke kerk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76" y="1913386"/>
            <a:ext cx="5780017" cy="4335013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9241348" y="1267056"/>
            <a:ext cx="2649415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Protestantse kerk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7" name="Vermenigvuldigen 6"/>
          <p:cNvSpPr/>
          <p:nvPr/>
        </p:nvSpPr>
        <p:spPr>
          <a:xfrm>
            <a:off x="838200" y="3948905"/>
            <a:ext cx="1043354" cy="125614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Vermenigvuldigen 7"/>
          <p:cNvSpPr/>
          <p:nvPr/>
        </p:nvSpPr>
        <p:spPr>
          <a:xfrm>
            <a:off x="4660463" y="3910875"/>
            <a:ext cx="1043354" cy="125614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Vermenigvuldigen 8"/>
          <p:cNvSpPr/>
          <p:nvPr/>
        </p:nvSpPr>
        <p:spPr>
          <a:xfrm>
            <a:off x="1644608" y="2213890"/>
            <a:ext cx="3454930" cy="2002468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Vermenigvuldigen 9"/>
          <p:cNvSpPr/>
          <p:nvPr/>
        </p:nvSpPr>
        <p:spPr>
          <a:xfrm>
            <a:off x="1644608" y="4032738"/>
            <a:ext cx="3361146" cy="1827711"/>
          </a:xfrm>
          <a:prstGeom prst="mathMultiply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7916640" y="5925233"/>
            <a:ext cx="2649415" cy="589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002060"/>
                </a:solidFill>
              </a:rPr>
              <a:t>GEEN BEELDEN</a:t>
            </a:r>
            <a:endParaRPr lang="nl-NL" sz="2400" b="1" dirty="0">
              <a:solidFill>
                <a:srgbClr val="002060"/>
              </a:solidFill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7822856" y="5938281"/>
            <a:ext cx="30327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002060"/>
                </a:solidFill>
              </a:rPr>
              <a:t>GEEN SCHILDERIJEN</a:t>
            </a:r>
            <a:endParaRPr lang="nl-NL" sz="2400" b="1" dirty="0">
              <a:solidFill>
                <a:srgbClr val="002060"/>
              </a:solidFill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7293536" y="5896603"/>
            <a:ext cx="4091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002060"/>
                </a:solidFill>
              </a:rPr>
              <a:t>GEEN OVERBODIGE LUXE</a:t>
            </a:r>
            <a:endParaRPr lang="nl-NL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21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1" grpId="0" build="p"/>
      <p:bldP spid="11" grpId="1" build="allAtOnce"/>
      <p:bldP spid="12" grpId="0" build="p"/>
      <p:bldP spid="12" grpId="1" build="allAtOnce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Afbeelding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1765" y="945886"/>
            <a:ext cx="5964851" cy="5784097"/>
          </a:xfrm>
          <a:prstGeom prst="rect">
            <a:avLst/>
          </a:prstGeom>
        </p:spPr>
      </p:pic>
      <p:pic>
        <p:nvPicPr>
          <p:cNvPr id="2" name="Afbeelding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91606"/>
            <a:ext cx="5726912" cy="383658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6"/>
            <a:ext cx="8212015" cy="784406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Splitsing van de christelijke kerk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30" y="1888558"/>
            <a:ext cx="5115444" cy="383658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30" y="1520406"/>
            <a:ext cx="2787986" cy="355853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29" y="1602915"/>
            <a:ext cx="2787987" cy="3287410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592247" y="4203753"/>
            <a:ext cx="26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>
                <a:solidFill>
                  <a:srgbClr val="FF0000"/>
                </a:solidFill>
              </a:rPr>
              <a:t>Calvijn</a:t>
            </a:r>
            <a:endParaRPr lang="nl-NL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9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44444E-6 L 0.60065 -0.2805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026" y="-140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0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25000" y="2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2.59259E-6 L 0.4569 0.1516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39" y="75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2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847" y="919965"/>
            <a:ext cx="3258855" cy="4130363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365760" y="365125"/>
            <a:ext cx="5965371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Rooms-Katholieke kerk</a:t>
            </a:r>
            <a:endParaRPr lang="nl-NL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301122" y="1191994"/>
            <a:ext cx="720115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Rond 1500 is bijna iedereen in Europa christen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Iedereen zat bij de </a:t>
            </a:r>
            <a:r>
              <a:rPr lang="nl-NL" sz="2400" b="1" dirty="0" smtClean="0">
                <a:solidFill>
                  <a:srgbClr val="FF0000"/>
                </a:solidFill>
              </a:rPr>
              <a:t>Rooms-Katholieke</a:t>
            </a:r>
            <a:r>
              <a:rPr lang="nl-NL" sz="2400" b="1" dirty="0" smtClean="0"/>
              <a:t> kerk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Aan het hoofd: de paus in Rome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 paus </a:t>
            </a:r>
            <a:r>
              <a:rPr lang="nl-NL" sz="2400" b="1" dirty="0" smtClean="0"/>
              <a:t>had veel macht en rijkdom </a:t>
            </a:r>
            <a:r>
              <a:rPr lang="nl-NL" sz="2400" b="1" dirty="0" smtClean="0">
                <a:sym typeface="Wingdings" panose="05000000000000000000" pitchFamily="2" charset="2"/>
              </a:rPr>
              <a:t> </a:t>
            </a:r>
            <a:r>
              <a:rPr lang="nl-NL" sz="2400" b="1" smtClean="0">
                <a:sym typeface="Wingdings" panose="05000000000000000000" pitchFamily="2" charset="2"/>
              </a:rPr>
              <a:t>luxe leven</a:t>
            </a: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30382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804" y="2450123"/>
            <a:ext cx="5166479" cy="4325804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Ketters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4044" y="1107528"/>
            <a:ext cx="775041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Mensen met kritiek op de regels van de katholieke kerk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Waarschuwing: </a:t>
            </a:r>
            <a:r>
              <a:rPr lang="nl-NL" sz="2400" b="1" i="1" dirty="0" smtClean="0"/>
              <a:t>“neem je woorden terug, of anders ……”</a:t>
            </a:r>
            <a:endParaRPr lang="nl-NL" sz="2400" b="1" i="1" u="sng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Straf: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Verbanning = je hoort niet meer bij de kerk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Brandstapel 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242" y="3880337"/>
            <a:ext cx="4367922" cy="289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382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2769" y="140678"/>
            <a:ext cx="4591672" cy="3359640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Maarten Luther</a:t>
            </a:r>
            <a:endParaRPr lang="nl-NL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90904" y="1670232"/>
            <a:ext cx="474931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400" b="1" dirty="0" smtClean="0"/>
              <a:t>Luther is monnik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Geen luxe, maar eenvoud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Bidden voor de mensen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Bijbel bestuderen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Niet vrijen met vrouwen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734" y="3598985"/>
            <a:ext cx="3968142" cy="314050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2044" y="3598984"/>
            <a:ext cx="2217193" cy="314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6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8875" y="1670232"/>
            <a:ext cx="564832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 </a:t>
            </a:r>
            <a:r>
              <a:rPr lang="nl-NL" sz="2400" b="1" u="sng" dirty="0" smtClean="0">
                <a:solidFill>
                  <a:srgbClr val="FF0000"/>
                </a:solidFill>
              </a:rPr>
              <a:t>Paus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smtClean="0"/>
              <a:t>leeft in luxe en rijkdom; niet eenvoudig zoals Jezus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Je kunt geen plekje in de hemel kopen; </a:t>
            </a:r>
            <a:r>
              <a:rPr lang="nl-NL" sz="2400" b="1" u="sng" dirty="0" smtClean="0">
                <a:solidFill>
                  <a:srgbClr val="FF0000"/>
                </a:solidFill>
              </a:rPr>
              <a:t>aflaten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smtClean="0"/>
              <a:t>zijn dus onzin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 </a:t>
            </a:r>
            <a:r>
              <a:rPr lang="nl-NL" sz="2400" b="1" u="sng" dirty="0" smtClean="0">
                <a:solidFill>
                  <a:srgbClr val="FF0000"/>
                </a:solidFill>
              </a:rPr>
              <a:t>bijbel is in het Latijn</a:t>
            </a:r>
            <a:r>
              <a:rPr lang="nl-NL" sz="2400" b="1" dirty="0" smtClean="0"/>
              <a:t>; gewone mensen kunnen deze dus niet lezen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 </a:t>
            </a:r>
            <a:r>
              <a:rPr lang="nl-NL" sz="2400" b="1" u="sng" dirty="0" smtClean="0">
                <a:solidFill>
                  <a:srgbClr val="FF0000"/>
                </a:solidFill>
              </a:rPr>
              <a:t>monniken</a:t>
            </a:r>
            <a:r>
              <a:rPr lang="nl-NL" sz="2400" b="1" dirty="0" smtClean="0">
                <a:solidFill>
                  <a:srgbClr val="FF0000"/>
                </a:solidFill>
              </a:rPr>
              <a:t> </a:t>
            </a:r>
            <a:r>
              <a:rPr lang="nl-NL" sz="2400" b="1" dirty="0" smtClean="0"/>
              <a:t>vrijen met vrouwen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De kerk staat vol </a:t>
            </a:r>
            <a:r>
              <a:rPr lang="nl-NL" sz="2400" b="1" u="sng" dirty="0" smtClean="0">
                <a:solidFill>
                  <a:srgbClr val="FF0000"/>
                </a:solidFill>
              </a:rPr>
              <a:t>beelden</a:t>
            </a:r>
            <a:r>
              <a:rPr lang="nl-NL" sz="2400" b="1" dirty="0" smtClean="0"/>
              <a:t>; die leiden alleen maar af</a:t>
            </a:r>
            <a:endParaRPr lang="nl-NL" sz="2400" b="1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428" y="1881095"/>
            <a:ext cx="3627614" cy="4597737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267" y="1916415"/>
            <a:ext cx="2298868" cy="4597737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49" y="1845925"/>
            <a:ext cx="5648325" cy="4597737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5324474" cy="1325563"/>
          </a:xfrm>
        </p:spPr>
        <p:txBody>
          <a:bodyPr>
            <a:noAutofit/>
          </a:bodyPr>
          <a:lstStyle/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Kritiek van Luther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2836877"/>
            <a:ext cx="5648325" cy="3342661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38" y="1699053"/>
            <a:ext cx="4232032" cy="4820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3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-7.40741E-7 L 0.59883 -0.41829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35" y="-20926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1.85185E-6 L 0.29153 -0.3923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70" y="-1963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2.59259E-6 L 0.59258 -0.06412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622" y="-3218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5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4.07407E-6 L 0.39036 0.1583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518" y="791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7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3.33333E-6 L 0.27604 0.1974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2" y="9861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5462" y="1556663"/>
            <a:ext cx="3977629" cy="2599665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95 stellingen 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90904" y="1353711"/>
            <a:ext cx="613263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wil iedereen van zijn kritiek vertellen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Het zijn </a:t>
            </a:r>
            <a:r>
              <a:rPr lang="nl-NL" sz="2400" b="1" u="sng" dirty="0" smtClean="0">
                <a:solidFill>
                  <a:srgbClr val="FF0000"/>
                </a:solidFill>
              </a:rPr>
              <a:t>95 stellingen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Aan de kerkdeur getimmerd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1517</a:t>
            </a: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55" y="3835584"/>
            <a:ext cx="2705971" cy="259966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45" y="4650621"/>
            <a:ext cx="4224169" cy="173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373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4554" y="2515634"/>
            <a:ext cx="5148562" cy="4217641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Banbrief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8194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Ook Luther krijgt een waarschuwing van de paus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i="1" dirty="0" smtClean="0"/>
              <a:t>“Neem je woorden terug, of anders verklaar ik je tot ketter”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verbrandt de brief van de paus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</p:spTree>
    <p:extLst>
      <p:ext uri="{BB962C8B-B14F-4D97-AF65-F5344CB8AC3E}">
        <p14:creationId xmlns:p14="http://schemas.microsoft.com/office/powerpoint/2010/main" val="1884988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901" y="1946031"/>
            <a:ext cx="6579215" cy="4700954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209006" y="365125"/>
            <a:ext cx="5289117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Rijksdag in Worms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549812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moet bij de Duitse keizer komen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Hij krijgt een laatste waarschuwing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neemt zijn woorden niet terug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Hij heeft gelijk: alles wat hij zegt, staat in de Bijbel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sp>
        <p:nvSpPr>
          <p:cNvPr id="5" name="Ovaal 4"/>
          <p:cNvSpPr/>
          <p:nvPr/>
        </p:nvSpPr>
        <p:spPr>
          <a:xfrm>
            <a:off x="8675075" y="2649415"/>
            <a:ext cx="949569" cy="14771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7" name="Rechte verbindingslijn met pijl 6"/>
          <p:cNvCxnSpPr>
            <a:stCxn id="5" idx="0"/>
          </p:cNvCxnSpPr>
          <p:nvPr/>
        </p:nvCxnSpPr>
        <p:spPr>
          <a:xfrm flipH="1" flipV="1">
            <a:off x="9085385" y="1353711"/>
            <a:ext cx="64475" cy="12957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kstvak 7"/>
          <p:cNvSpPr txBox="1"/>
          <p:nvPr/>
        </p:nvSpPr>
        <p:spPr>
          <a:xfrm>
            <a:off x="8569567" y="879231"/>
            <a:ext cx="1055077" cy="46166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keizer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9" name="Ovaal 8"/>
          <p:cNvSpPr/>
          <p:nvPr/>
        </p:nvSpPr>
        <p:spPr>
          <a:xfrm>
            <a:off x="10433533" y="2661139"/>
            <a:ext cx="949569" cy="14771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0" name="Rechte verbindingslijn met pijl 9"/>
          <p:cNvCxnSpPr>
            <a:stCxn id="9" idx="0"/>
          </p:cNvCxnSpPr>
          <p:nvPr/>
        </p:nvCxnSpPr>
        <p:spPr>
          <a:xfrm flipH="1" flipV="1">
            <a:off x="10843843" y="1365435"/>
            <a:ext cx="64475" cy="12957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kstvak 10"/>
          <p:cNvSpPr txBox="1"/>
          <p:nvPr/>
        </p:nvSpPr>
        <p:spPr>
          <a:xfrm>
            <a:off x="10328025" y="890955"/>
            <a:ext cx="1055077" cy="46166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paus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2" name="Ovaal 11"/>
          <p:cNvSpPr/>
          <p:nvPr/>
        </p:nvSpPr>
        <p:spPr>
          <a:xfrm>
            <a:off x="6529752" y="2649416"/>
            <a:ext cx="949569" cy="1477108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met pijl 12"/>
          <p:cNvCxnSpPr>
            <a:stCxn id="12" idx="0"/>
          </p:cNvCxnSpPr>
          <p:nvPr/>
        </p:nvCxnSpPr>
        <p:spPr>
          <a:xfrm flipH="1" flipV="1">
            <a:off x="6940062" y="1353712"/>
            <a:ext cx="64475" cy="1295704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kstvak 13"/>
          <p:cNvSpPr txBox="1"/>
          <p:nvPr/>
        </p:nvSpPr>
        <p:spPr>
          <a:xfrm>
            <a:off x="6424244" y="879232"/>
            <a:ext cx="1055077" cy="461665"/>
          </a:xfrm>
          <a:prstGeom prst="rect">
            <a:avLst/>
          </a:prstGeom>
          <a:noFill/>
          <a:ln w="635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sz="2400" b="1" dirty="0" smtClean="0">
                <a:solidFill>
                  <a:srgbClr val="FF0000"/>
                </a:solidFill>
              </a:rPr>
              <a:t>Luther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15" name="Ovale toelichting 14"/>
          <p:cNvSpPr/>
          <p:nvPr/>
        </p:nvSpPr>
        <p:spPr>
          <a:xfrm>
            <a:off x="5767754" y="52451"/>
            <a:ext cx="3619495" cy="1899138"/>
          </a:xfrm>
          <a:prstGeom prst="wedgeEllipseCallout">
            <a:avLst>
              <a:gd name="adj1" fmla="val 37501"/>
              <a:gd name="adj2" fmla="val 93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i="1" dirty="0" smtClean="0">
                <a:latin typeface="Comic Sans MS" panose="030F0702030302020204" pitchFamily="66" charset="0"/>
              </a:rPr>
              <a:t>Neem je woorden terug, Luther! Iedereen in mijn rijk moet katholiek zijn!</a:t>
            </a:r>
            <a:endParaRPr lang="nl-NL" b="1" i="1" dirty="0">
              <a:latin typeface="Comic Sans MS" panose="030F0702030302020204" pitchFamily="66" charset="0"/>
            </a:endParaRPr>
          </a:p>
        </p:txBody>
      </p:sp>
      <p:sp>
        <p:nvSpPr>
          <p:cNvPr id="16" name="Ovale toelichting 15"/>
          <p:cNvSpPr/>
          <p:nvPr/>
        </p:nvSpPr>
        <p:spPr>
          <a:xfrm>
            <a:off x="8675075" y="4743381"/>
            <a:ext cx="2521921" cy="1411234"/>
          </a:xfrm>
          <a:prstGeom prst="wedgeEllipseCallout">
            <a:avLst>
              <a:gd name="adj1" fmla="val 33077"/>
              <a:gd name="adj2" fmla="val -1356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b="1" i="1" dirty="0" smtClean="0">
                <a:latin typeface="Comic Sans MS" panose="030F0702030302020204" pitchFamily="66" charset="0"/>
              </a:rPr>
              <a:t>KETTER!!!!!</a:t>
            </a:r>
            <a:endParaRPr lang="nl-NL" b="1" i="1" dirty="0">
              <a:latin typeface="Comic Sans MS" panose="030F0702030302020204" pitchFamily="66" charset="0"/>
            </a:endParaRPr>
          </a:p>
        </p:txBody>
      </p:sp>
      <p:sp>
        <p:nvSpPr>
          <p:cNvPr id="17" name="Ovale toelichting 16"/>
          <p:cNvSpPr/>
          <p:nvPr/>
        </p:nvSpPr>
        <p:spPr>
          <a:xfrm>
            <a:off x="2505812" y="4075805"/>
            <a:ext cx="3619495" cy="1899138"/>
          </a:xfrm>
          <a:prstGeom prst="wedgeEllipseCallout">
            <a:avLst>
              <a:gd name="adj1" fmla="val 70862"/>
              <a:gd name="adj2" fmla="val -800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b="1" i="1" dirty="0" smtClean="0">
                <a:latin typeface="Comic Sans MS" panose="030F0702030302020204" pitchFamily="66" charset="0"/>
              </a:rPr>
              <a:t>Hier sta ik!</a:t>
            </a:r>
          </a:p>
          <a:p>
            <a:pPr algn="ctr"/>
            <a:r>
              <a:rPr lang="nl-NL" sz="3200" b="1" i="1" dirty="0" smtClean="0">
                <a:latin typeface="Comic Sans MS" panose="030F0702030302020204" pitchFamily="66" charset="0"/>
              </a:rPr>
              <a:t>Ik kan niet anders…</a:t>
            </a:r>
            <a:endParaRPr lang="nl-NL" sz="3200" b="1" i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3172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  <p:bldP spid="5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6874" y="1353712"/>
            <a:ext cx="4316161" cy="5379564"/>
          </a:xfrm>
          <a:prstGeom prst="rect">
            <a:avLst/>
          </a:prstGeom>
        </p:spPr>
      </p:pic>
      <p:sp>
        <p:nvSpPr>
          <p:cNvPr id="3" name="Titel 4"/>
          <p:cNvSpPr txBox="1">
            <a:spLocks/>
          </p:cNvSpPr>
          <p:nvPr/>
        </p:nvSpPr>
        <p:spPr>
          <a:xfrm>
            <a:off x="838200" y="365125"/>
            <a:ext cx="465992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cript MT Bold" panose="03040602040607080904" pitchFamily="66" charset="0"/>
              </a:rPr>
              <a:t>Bijbel in het Duits</a:t>
            </a:r>
            <a:endParaRPr lang="nl-NL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cript MT Bold" panose="03040602040607080904" pitchFamily="66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105508" y="1353711"/>
            <a:ext cx="81944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Luther wordt verborgen in kasteel Wartburg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Daar vertaalt Luther de Bijbel in het Duits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 smtClean="0"/>
              <a:t>Hij vindt dat iedereen zelf de Bijbel moet kunnen lezen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nl-NL" sz="2400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0186" y="3047179"/>
            <a:ext cx="4837792" cy="3671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124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362</Words>
  <Application>Microsoft Office PowerPoint</Application>
  <PresentationFormat>Breedbeeld</PresentationFormat>
  <Paragraphs>69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20" baseType="lpstr">
      <vt:lpstr>Arial</vt:lpstr>
      <vt:lpstr>Calibri</vt:lpstr>
      <vt:lpstr>Calibri Light</vt:lpstr>
      <vt:lpstr>Comic Sans MS</vt:lpstr>
      <vt:lpstr>Old English Text MT</vt:lpstr>
      <vt:lpstr>Script MT Bold</vt:lpstr>
      <vt:lpstr>Wingdings</vt:lpstr>
      <vt:lpstr>Kantoorthema</vt:lpstr>
      <vt:lpstr>Een nieuwe tijd</vt:lpstr>
      <vt:lpstr>PowerPoint-presentatie</vt:lpstr>
      <vt:lpstr>PowerPoint-presentatie</vt:lpstr>
      <vt:lpstr>PowerPoint-presentatie</vt:lpstr>
      <vt:lpstr>Kritiek van Luther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SPVOZN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Kritiek van Luther</dc:title>
  <dc:creator>SPVOZN</dc:creator>
  <cp:lastModifiedBy>Claudio Ruffin (rfc)</cp:lastModifiedBy>
  <cp:revision>31</cp:revision>
  <dcterms:created xsi:type="dcterms:W3CDTF">2015-10-17T09:09:15Z</dcterms:created>
  <dcterms:modified xsi:type="dcterms:W3CDTF">2016-07-03T12:20:53Z</dcterms:modified>
</cp:coreProperties>
</file>