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9.jpg" ContentType="image/png"/>
  <Override PartName="/ppt/media/image5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0" r:id="rId8"/>
    <p:sldId id="268" r:id="rId9"/>
    <p:sldId id="269" r:id="rId10"/>
    <p:sldId id="270" r:id="rId11"/>
    <p:sldId id="271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455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801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5894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689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2502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2311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2450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4395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8174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0986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4778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93696-51DF-4C1A-8297-98423E49DB6D}" type="datetimeFigureOut">
              <a:rPr lang="nl-NL" smtClean="0"/>
              <a:t>24-12-2015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63767-5AD4-475D-83D3-BAFE4464570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445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image" Target="../media/image44.jpeg"/><Relationship Id="rId7" Type="http://schemas.openxmlformats.org/officeDocument/2006/relationships/image" Target="../media/image48.jpg"/><Relationship Id="rId12" Type="http://schemas.openxmlformats.org/officeDocument/2006/relationships/image" Target="../media/image52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11" Type="http://schemas.openxmlformats.org/officeDocument/2006/relationships/image" Target="../media/image26.jp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g"/><Relationship Id="rId7" Type="http://schemas.openxmlformats.org/officeDocument/2006/relationships/image" Target="../media/image58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10" Type="http://schemas.openxmlformats.org/officeDocument/2006/relationships/image" Target="../media/image31.jpg"/><Relationship Id="rId4" Type="http://schemas.openxmlformats.org/officeDocument/2006/relationships/image" Target="../media/image25.jpg"/><Relationship Id="rId9" Type="http://schemas.openxmlformats.org/officeDocument/2006/relationships/image" Target="../media/image30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13" Type="http://schemas.openxmlformats.org/officeDocument/2006/relationships/image" Target="../media/image42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12" Type="http://schemas.openxmlformats.org/officeDocument/2006/relationships/image" Target="../media/image41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g"/><Relationship Id="rId11" Type="http://schemas.openxmlformats.org/officeDocument/2006/relationships/image" Target="../media/image16.jpg"/><Relationship Id="rId5" Type="http://schemas.openxmlformats.org/officeDocument/2006/relationships/image" Target="../media/image35.jpg"/><Relationship Id="rId10" Type="http://schemas.openxmlformats.org/officeDocument/2006/relationships/image" Target="../media/image40.jpg"/><Relationship Id="rId4" Type="http://schemas.openxmlformats.org/officeDocument/2006/relationships/image" Target="../media/image34.jpg"/><Relationship Id="rId9" Type="http://schemas.openxmlformats.org/officeDocument/2006/relationships/image" Target="../media/image3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23975" y="3649362"/>
            <a:ext cx="9144000" cy="1727501"/>
          </a:xfrm>
        </p:spPr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Eerste Wereldoorlog</a:t>
            </a:r>
            <a:r>
              <a:rPr lang="nl-NL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/>
            </a:r>
            <a:br>
              <a:rPr lang="nl-NL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</a:br>
            <a:r>
              <a:rPr lang="nl-NL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het verloop van de oorlog</a:t>
            </a:r>
            <a:endParaRPr lang="nl-NL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2162175" y="5478463"/>
            <a:ext cx="5638800" cy="1217612"/>
          </a:xfrm>
        </p:spPr>
        <p:txBody>
          <a:bodyPr>
            <a:normAutofit/>
          </a:bodyPr>
          <a:lstStyle/>
          <a:p>
            <a:r>
              <a:rPr lang="nl-NL" sz="3200" b="1" dirty="0" smtClean="0">
                <a:solidFill>
                  <a:srgbClr val="FF0000"/>
                </a:solidFill>
              </a:rPr>
              <a:t>Tijd van wereldoorlogen</a:t>
            </a:r>
          </a:p>
          <a:p>
            <a:r>
              <a:rPr lang="nl-NL" sz="3200" b="1" dirty="0" smtClean="0">
                <a:solidFill>
                  <a:srgbClr val="FF0000"/>
                </a:solidFill>
              </a:rPr>
              <a:t>1900 – 1950   </a:t>
            </a:r>
            <a:endParaRPr lang="nl-NL" sz="3200" b="1" dirty="0">
              <a:solidFill>
                <a:srgbClr val="FF000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429" y="5478463"/>
            <a:ext cx="1078992" cy="107899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321" y="41715"/>
            <a:ext cx="4745571" cy="380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1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328686" y="1613985"/>
            <a:ext cx="66019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Bajonet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Machinegeweer</a:t>
            </a:r>
            <a:endParaRPr lang="nl-NL" sz="2800" b="1" i="1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Vlammenwerper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/>
              <a:t>Houwitser</a:t>
            </a:r>
            <a:endParaRPr lang="nl-NL" sz="2800" b="1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/>
              <a:t>Tanks</a:t>
            </a:r>
            <a:endParaRPr lang="nl-NL" sz="2800" b="1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Gifgas</a:t>
            </a:r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895" y="1714655"/>
            <a:ext cx="6223956" cy="396029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160" y="242543"/>
            <a:ext cx="6219553" cy="343636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095" y="333139"/>
            <a:ext cx="4968820" cy="344720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8686" y="156222"/>
            <a:ext cx="5580888" cy="1325563"/>
          </a:xfrm>
        </p:spPr>
        <p:txBody>
          <a:bodyPr>
            <a:normAutofit/>
          </a:bodyPr>
          <a:lstStyle/>
          <a:p>
            <a:r>
              <a:rPr lang="nl-NL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Nieuwe wapens</a:t>
            </a:r>
            <a:endParaRPr lang="nl-NL" i="1" dirty="0"/>
          </a:p>
        </p:txBody>
      </p:sp>
      <p:pic>
        <p:nvPicPr>
          <p:cNvPr id="17" name="Afbeelding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960" y="1587905"/>
            <a:ext cx="6437170" cy="3620908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241" y="3870987"/>
            <a:ext cx="4598527" cy="2859743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462" y="4148236"/>
            <a:ext cx="4968820" cy="1859950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830" y="237945"/>
            <a:ext cx="4048520" cy="3577763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726" y="3897431"/>
            <a:ext cx="3633555" cy="2859743"/>
          </a:xfrm>
          <a:prstGeom prst="rect">
            <a:avLst/>
          </a:prstGeom>
        </p:spPr>
      </p:pic>
      <p:pic>
        <p:nvPicPr>
          <p:cNvPr id="23" name="Afbeelding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61" y="3190776"/>
            <a:ext cx="3603704" cy="2751671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407" y="255072"/>
            <a:ext cx="4450142" cy="2751671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337" y="3190776"/>
            <a:ext cx="4271723" cy="342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51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25" y="1609729"/>
            <a:ext cx="6570387" cy="493394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77" y="2143125"/>
            <a:ext cx="4042279" cy="447675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47" y="2797182"/>
            <a:ext cx="6570387" cy="3693496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25" y="2667002"/>
            <a:ext cx="6570387" cy="41209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02" y="2238997"/>
            <a:ext cx="5857463" cy="3904975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25" y="1924851"/>
            <a:ext cx="5868017" cy="454262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Kerst 1914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75941"/>
            <a:ext cx="4088556" cy="245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5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11111E-6 L 0.57187 -0.4555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94" y="-2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44444E-6 L 0.19935 -0.3958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61" y="-1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33333E-6 L 0.54128 -0.1798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57" y="-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0.63672 0.187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36" y="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25951 0.1342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69" y="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44444E-6 L -0.125 0.20486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42900" y="107951"/>
            <a:ext cx="10515600" cy="1054100"/>
          </a:xfrm>
        </p:spPr>
        <p:txBody>
          <a:bodyPr/>
          <a:lstStyle/>
          <a:p>
            <a:r>
              <a:rPr lang="nl-NL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Oorlog … eindelijk … leuk!</a:t>
            </a:r>
            <a:endParaRPr lang="nl-NL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476" y="1077648"/>
            <a:ext cx="8414500" cy="5599893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597" y="1092888"/>
            <a:ext cx="8145298" cy="5599893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785" y="1108128"/>
            <a:ext cx="7943110" cy="5599893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625" y="1426464"/>
            <a:ext cx="8375670" cy="4972749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624" y="1092887"/>
            <a:ext cx="8296911" cy="553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6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088136" y="107951"/>
            <a:ext cx="9770364" cy="492611"/>
          </a:xfrm>
        </p:spPr>
        <p:txBody>
          <a:bodyPr>
            <a:normAutofit fontScale="90000"/>
          </a:bodyPr>
          <a:lstStyle/>
          <a:p>
            <a:r>
              <a:rPr lang="nl-NL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Tweefrontenoorlog</a:t>
            </a:r>
            <a:endParaRPr lang="nl-NL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894" y="1070247"/>
            <a:ext cx="9377018" cy="5563697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45640" y="3242496"/>
            <a:ext cx="423440" cy="54312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98040" y="3394896"/>
            <a:ext cx="423440" cy="543120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0440" y="3547296"/>
            <a:ext cx="423440" cy="543120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02840" y="3699696"/>
            <a:ext cx="423440" cy="543120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55240" y="3852096"/>
            <a:ext cx="423440" cy="543120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705" y="2148174"/>
            <a:ext cx="301048" cy="702153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105" y="2300574"/>
            <a:ext cx="301048" cy="702153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05" y="2452974"/>
            <a:ext cx="301048" cy="702153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905" y="2605374"/>
            <a:ext cx="301048" cy="702153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305" y="2757774"/>
            <a:ext cx="301048" cy="702153"/>
          </a:xfrm>
          <a:prstGeom prst="rect">
            <a:avLst/>
          </a:prstGeom>
        </p:spPr>
      </p:pic>
      <p:pic>
        <p:nvPicPr>
          <p:cNvPr id="23" name="Afbeelding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05" y="2910174"/>
            <a:ext cx="301048" cy="702153"/>
          </a:xfrm>
          <a:prstGeom prst="rect">
            <a:avLst/>
          </a:prstGeom>
        </p:spPr>
      </p:pic>
      <p:pic>
        <p:nvPicPr>
          <p:cNvPr id="24" name="Afbeelding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105" y="3062574"/>
            <a:ext cx="301048" cy="702153"/>
          </a:xfrm>
          <a:prstGeom prst="rect">
            <a:avLst/>
          </a:prstGeom>
        </p:spPr>
      </p:pic>
      <p:pic>
        <p:nvPicPr>
          <p:cNvPr id="25" name="Afbeelding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505" y="3214974"/>
            <a:ext cx="301048" cy="702153"/>
          </a:xfrm>
          <a:prstGeom prst="rect">
            <a:avLst/>
          </a:prstGeom>
        </p:spPr>
      </p:pic>
      <p:pic>
        <p:nvPicPr>
          <p:cNvPr id="26" name="Afbeelding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905" y="3367374"/>
            <a:ext cx="301048" cy="702153"/>
          </a:xfrm>
          <a:prstGeom prst="rect">
            <a:avLst/>
          </a:prstGeom>
        </p:spPr>
      </p:pic>
      <p:pic>
        <p:nvPicPr>
          <p:cNvPr id="27" name="Afbeelding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305" y="3519774"/>
            <a:ext cx="301048" cy="702153"/>
          </a:xfrm>
          <a:prstGeom prst="rect">
            <a:avLst/>
          </a:prstGeom>
        </p:spPr>
      </p:pic>
      <p:pic>
        <p:nvPicPr>
          <p:cNvPr id="28" name="Afbeelding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705" y="3672174"/>
            <a:ext cx="301048" cy="702153"/>
          </a:xfrm>
          <a:prstGeom prst="rect">
            <a:avLst/>
          </a:prstGeom>
        </p:spPr>
      </p:pic>
      <p:pic>
        <p:nvPicPr>
          <p:cNvPr id="29" name="Afbeelding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105" y="3824574"/>
            <a:ext cx="301048" cy="702153"/>
          </a:xfrm>
          <a:prstGeom prst="rect">
            <a:avLst/>
          </a:prstGeom>
        </p:spPr>
      </p:pic>
      <p:pic>
        <p:nvPicPr>
          <p:cNvPr id="30" name="Afbeelding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505" y="3976974"/>
            <a:ext cx="301048" cy="702153"/>
          </a:xfrm>
          <a:prstGeom prst="rect">
            <a:avLst/>
          </a:prstGeom>
        </p:spPr>
      </p:pic>
      <p:pic>
        <p:nvPicPr>
          <p:cNvPr id="32" name="Afbeelding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547" y="2906457"/>
            <a:ext cx="402142" cy="584892"/>
          </a:xfrm>
          <a:prstGeom prst="rect">
            <a:avLst/>
          </a:prstGeom>
        </p:spPr>
      </p:pic>
      <p:pic>
        <p:nvPicPr>
          <p:cNvPr id="33" name="Afbeelding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947" y="3058857"/>
            <a:ext cx="402142" cy="584892"/>
          </a:xfrm>
          <a:prstGeom prst="rect">
            <a:avLst/>
          </a:prstGeom>
        </p:spPr>
      </p:pic>
      <p:pic>
        <p:nvPicPr>
          <p:cNvPr id="34" name="Afbeelding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347" y="3211257"/>
            <a:ext cx="402142" cy="584892"/>
          </a:xfrm>
          <a:prstGeom prst="rect">
            <a:avLst/>
          </a:prstGeom>
        </p:spPr>
      </p:pic>
      <p:pic>
        <p:nvPicPr>
          <p:cNvPr id="35" name="Afbeelding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747" y="3363657"/>
            <a:ext cx="402142" cy="584892"/>
          </a:xfrm>
          <a:prstGeom prst="rect">
            <a:avLst/>
          </a:prstGeom>
        </p:spPr>
      </p:pic>
      <p:pic>
        <p:nvPicPr>
          <p:cNvPr id="36" name="Afbeelding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679" y="3566050"/>
            <a:ext cx="402142" cy="584892"/>
          </a:xfrm>
          <a:prstGeom prst="rect">
            <a:avLst/>
          </a:prstGeom>
        </p:spPr>
      </p:pic>
      <p:pic>
        <p:nvPicPr>
          <p:cNvPr id="38" name="Afbeelding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981" y="2219157"/>
            <a:ext cx="433960" cy="631169"/>
          </a:xfrm>
          <a:prstGeom prst="rect">
            <a:avLst/>
          </a:prstGeom>
        </p:spPr>
      </p:pic>
      <p:pic>
        <p:nvPicPr>
          <p:cNvPr id="40" name="Afbeelding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781" y="2523957"/>
            <a:ext cx="433960" cy="631169"/>
          </a:xfrm>
          <a:prstGeom prst="rect">
            <a:avLst/>
          </a:prstGeom>
        </p:spPr>
      </p:pic>
      <p:pic>
        <p:nvPicPr>
          <p:cNvPr id="42" name="Afbeelding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581" y="2828757"/>
            <a:ext cx="433960" cy="631169"/>
          </a:xfrm>
          <a:prstGeom prst="rect">
            <a:avLst/>
          </a:prstGeom>
        </p:spPr>
      </p:pic>
      <p:pic>
        <p:nvPicPr>
          <p:cNvPr id="44" name="Afbeelding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381" y="3133557"/>
            <a:ext cx="433960" cy="631169"/>
          </a:xfrm>
          <a:prstGeom prst="rect">
            <a:avLst/>
          </a:prstGeom>
        </p:spPr>
      </p:pic>
      <p:pic>
        <p:nvPicPr>
          <p:cNvPr id="46" name="Afbeelding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181" y="3438357"/>
            <a:ext cx="433960" cy="63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36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97 -0.00672 L 0.13724 0.00393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4" y="532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59259E-6 L 0.15287 0.00231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3" y="116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7037E-7 L 0.14037 0.02037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8" y="1019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85185E-6 L 0.14974 0.02871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7" y="1435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14011 0.0206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5" y="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088136" y="107951"/>
            <a:ext cx="9770364" cy="492611"/>
          </a:xfrm>
        </p:spPr>
        <p:txBody>
          <a:bodyPr>
            <a:normAutofit fontScale="90000"/>
          </a:bodyPr>
          <a:lstStyle/>
          <a:p>
            <a:r>
              <a:rPr lang="nl-NL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Von </a:t>
            </a:r>
            <a:r>
              <a:rPr lang="nl-NL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Schlieffenplan</a:t>
            </a:r>
            <a:endParaRPr lang="nl-NL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913" y="1070247"/>
            <a:ext cx="6490979" cy="5563697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20672" y="3879382"/>
            <a:ext cx="423440" cy="54312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07000" y="4176715"/>
            <a:ext cx="423440" cy="543120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24887" y="4487629"/>
            <a:ext cx="423440" cy="543120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2115" y="4836508"/>
            <a:ext cx="423440" cy="543120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0638" y="5350547"/>
            <a:ext cx="423440" cy="543120"/>
          </a:xfrm>
          <a:prstGeom prst="rect">
            <a:avLst/>
          </a:prstGeom>
        </p:spPr>
      </p:pic>
      <p:pic>
        <p:nvPicPr>
          <p:cNvPr id="32" name="Afbeelding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289" y="3450392"/>
            <a:ext cx="402142" cy="584892"/>
          </a:xfrm>
          <a:prstGeom prst="rect">
            <a:avLst/>
          </a:prstGeom>
        </p:spPr>
      </p:pic>
      <p:pic>
        <p:nvPicPr>
          <p:cNvPr id="33" name="Afbeelding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991" y="3701879"/>
            <a:ext cx="402142" cy="584892"/>
          </a:xfrm>
          <a:prstGeom prst="rect">
            <a:avLst/>
          </a:prstGeom>
        </p:spPr>
      </p:pic>
      <p:pic>
        <p:nvPicPr>
          <p:cNvPr id="34" name="Afbeelding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19" y="4251616"/>
            <a:ext cx="402142" cy="584892"/>
          </a:xfrm>
          <a:prstGeom prst="rect">
            <a:avLst/>
          </a:prstGeom>
        </p:spPr>
      </p:pic>
      <p:pic>
        <p:nvPicPr>
          <p:cNvPr id="35" name="Afbeelding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812" y="4794736"/>
            <a:ext cx="402142" cy="584892"/>
          </a:xfrm>
          <a:prstGeom prst="rect">
            <a:avLst/>
          </a:prstGeom>
        </p:spPr>
      </p:pic>
      <p:pic>
        <p:nvPicPr>
          <p:cNvPr id="36" name="Afbeelding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883" y="5445042"/>
            <a:ext cx="402142" cy="58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6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7037E-7 L -1.45833E-6 3.7037E-7 C -0.00026 -0.0125 -0.00039 -0.025 -0.00078 -0.03727 C -0.00091 -0.03958 -0.00117 -0.0419 -0.00156 -0.04398 C -0.00182 -0.0456 -0.00273 -0.04653 -0.00312 -0.04792 C -0.00365 -0.05069 -0.00365 -0.0537 -0.00456 -0.05602 C -0.00807 -0.06528 -0.00612 -0.06227 -0.00977 -0.06667 C -0.01081 -0.06944 -0.01107 -0.07361 -0.01276 -0.07477 C -0.01589 -0.07662 -0.01445 -0.07523 -0.01732 -0.0787 C -0.0194 -0.08426 -0.01849 -0.08356 -0.02331 -0.08542 C -0.02578 -0.08634 -0.02839 -0.08657 -0.03086 -0.08796 C -0.03151 -0.08842 -0.03229 -0.08912 -0.03307 -0.08935 C -0.03607 -0.09004 -0.03906 -0.09028 -0.04206 -0.09074 C -0.04766 -0.09745 -0.04049 -0.08958 -0.04727 -0.09467 C -0.04818 -0.09537 -0.0487 -0.09676 -0.04961 -0.09745 C -0.05104 -0.09861 -0.0526 -0.09907 -0.05404 -0.1 L -0.05625 -0.10139 C -0.05703 -0.10185 -0.05781 -0.10231 -0.05859 -0.10278 L -0.06159 -0.10393 C -0.0651 -0.1037 -0.06862 -0.10347 -0.07201 -0.10278 C -0.07279 -0.10254 -0.07357 -0.10162 -0.07435 -0.10139 C -0.07578 -0.10069 -0.07734 -0.10069 -0.07878 -0.1 C -0.08034 -0.0993 -0.08177 -0.09838 -0.08333 -0.09745 L -0.08555 -0.09606 C -0.08633 -0.0956 -0.08698 -0.09491 -0.08776 -0.09467 L -0.09154 -0.09329 C -0.09232 -0.09259 -0.09297 -0.09143 -0.09375 -0.09074 L -0.10052 -0.0868 L -0.10286 -0.08542 C -0.10352 -0.08495 -0.10443 -0.08472 -0.10508 -0.08403 C -0.10729 -0.08148 -0.10781 -0.08125 -0.10951 -0.07731 C -0.11471 -0.0662 -0.10677 -0.08102 -0.11328 -0.06944 C -0.1138 -0.06667 -0.11393 -0.06366 -0.11484 -0.06134 L -0.11927 -0.0493 C -0.11979 -0.04792 -0.12057 -0.04676 -0.12083 -0.04537 C -0.12109 -0.04398 -0.12122 -0.04259 -0.12161 -0.04143 C -0.12201 -0.03981 -0.12266 -0.03889 -0.12305 -0.03727 L -0.12526 -0.02523 C -0.12552 -0.02407 -0.12565 -0.02245 -0.12604 -0.02129 L -0.1276 -0.01736 C -0.12943 0.00208 -0.12734 -0.02083 -0.12904 0.01736 C -0.12917 0.02014 -0.12969 0.02269 -0.12982 0.02546 C -0.12995 0.03287 -0.12982 0.04051 -0.12982 0.04815 " pathEditMode="relative" ptsTypes="AAAAAAAAAAAAAAAAAAAAAAAAAAAAAAAAAAAAAAAAAAA">
                                      <p:cBhvr>
                                        <p:cTn id="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33333E-6 L -4.16667E-7 -3.33333E-6 C -0.00026 -0.00417 -0.00065 -0.0081 -0.00078 -0.01204 C -0.00117 -0.01782 -0.00117 -0.02361 -0.00156 -0.0294 C -0.00169 -0.03079 -0.00208 -0.03218 -0.00234 -0.03333 C -0.00312 -0.03819 -0.00377 -0.04329 -0.00455 -0.04815 C -0.00482 -0.05486 -0.00495 -0.06134 -0.00534 -0.06805 C -0.00547 -0.07037 -0.00586 -0.07245 -0.00612 -0.07477 C -0.00638 -0.07731 -0.00651 -0.08009 -0.00677 -0.08264 C -0.00716 -0.08542 -0.00781 -0.08796 -0.00833 -0.09074 L -0.00911 -0.09468 C -0.00937 -0.09606 -0.00963 -0.09745 -0.00976 -0.09884 C -0.01002 -0.10046 -0.01028 -0.10231 -0.01054 -0.10417 C -0.0108 -0.10625 -0.01093 -0.10856 -0.01133 -0.11065 C -0.01172 -0.11343 -0.01237 -0.11597 -0.01276 -0.11875 C -0.01341 -0.12153 -0.01406 -0.12569 -0.0151 -0.12801 C -0.0164 -0.13102 -0.01836 -0.13287 -0.01953 -0.13611 C -0.02096 -0.13981 -0.02096 -0.14074 -0.0233 -0.14282 C -0.02903 -0.14722 -0.0319 -0.14583 -0.03906 -0.14676 C -0.04101 -0.14768 -0.0431 -0.14815 -0.04505 -0.1493 L -0.04961 -0.15208 C -0.05026 -0.15255 -0.05104 -0.15301 -0.05182 -0.15347 C -0.05286 -0.15393 -0.05377 -0.15417 -0.05482 -0.15463 C -0.05976 -0.15741 -0.05833 -0.15741 -0.06302 -0.1588 C -0.07174 -0.16111 -0.07578 -0.16065 -0.08633 -0.16134 C -0.09765 -0.16643 -0.09205 -0.16435 -0.11627 -0.16134 C -0.11784 -0.16111 -0.11927 -0.15972 -0.12083 -0.1588 L -0.12526 -0.15602 C -0.12604 -0.15555 -0.12695 -0.15555 -0.1276 -0.15463 C -0.12903 -0.15301 -0.13034 -0.15046 -0.13203 -0.1493 C -0.13359 -0.14861 -0.13528 -0.14838 -0.13659 -0.14676 C -0.13737 -0.14583 -0.13802 -0.14468 -0.1388 -0.14398 C -0.14023 -0.14282 -0.14336 -0.14143 -0.14336 -0.14143 C -0.14609 -0.13403 -0.14323 -0.13981 -0.14713 -0.13611 C -0.1487 -0.13449 -0.14987 -0.13148 -0.15156 -0.13079 L -0.15755 -0.12801 C -0.16562 -0.11852 -0.15338 -0.13333 -0.16211 -0.1213 C -0.16354 -0.11944 -0.16523 -0.11829 -0.16653 -0.11597 C -0.1694 -0.11111 -0.16784 -0.11273 -0.17109 -0.11065 C -0.17161 -0.10949 -0.17187 -0.10787 -0.17252 -0.10671 C -0.17396 -0.10463 -0.17708 -0.10139 -0.17708 -0.10139 C -0.1806 -0.09213 -0.17851 -0.09514 -0.18229 -0.09074 L -0.18685 -0.0787 C -0.18737 -0.07731 -0.18802 -0.07616 -0.18828 -0.07477 C -0.19023 -0.06458 -0.18763 -0.07708 -0.19062 -0.06667 C -0.19088 -0.06551 -0.19088 -0.06389 -0.19127 -0.06273 C -0.19192 -0.06088 -0.19297 -0.05926 -0.19362 -0.05741 C -0.19414 -0.05579 -0.19453 -0.0537 -0.19505 -0.05208 C -0.19596 -0.0493 -0.19752 -0.04722 -0.19804 -0.04398 C -0.1983 -0.04282 -0.19843 -0.0412 -0.19883 -0.04005 C -0.20143 -0.0331 -0.20208 -0.03866 -0.20403 -0.02801 C -0.20508 -0.02245 -0.20442 -0.02523 -0.20638 -0.02014 C -0.20651 -0.01782 -0.20677 -0.01551 -0.20703 -0.01343 C -0.20794 -0.00718 -0.20833 -0.01018 -0.20859 -0.00139 C -0.20872 0.00648 -0.20859 0.01458 -0.20859 0.02269 " pathEditMode="relative" ptsTypes="AAAAAAAAAAAAAAAAAAAAAAAAAAAAAAAAAAAAAAAAAAAAAAAAAAAAAAA">
                                      <p:cBhvr>
                                        <p:cTn id="8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2.5E-6 2.59259E-6 C -0.00026 -0.02894 -0.00039 -0.05787 -0.00078 -0.08681 C -0.00091 -0.09121 -0.00117 -0.09584 -0.00156 -0.10023 C -0.00169 -0.10162 -0.00208 -0.10278 -0.00234 -0.10417 C -0.00299 -0.10857 -0.00351 -0.11597 -0.00377 -0.12014 C -0.00416 -0.12454 -0.00429 -0.12917 -0.00456 -0.13357 C -0.00469 -0.13565 -0.00508 -0.13797 -0.00534 -0.14028 C -0.0056 -0.14283 -0.00573 -0.1456 -0.00612 -0.14815 C -0.00625 -0.15047 -0.00664 -0.15255 -0.00677 -0.15486 C -0.00807 -0.16875 -0.00677 -0.16135 -0.00833 -0.16945 C -0.00859 -0.17315 -0.00872 -0.17662 -0.00911 -0.1801 C -0.01054 -0.19746 -0.00911 -0.17755 -0.01054 -0.19213 C -0.01094 -0.19537 -0.01094 -0.19838 -0.01133 -0.20162 C -0.01172 -0.2051 -0.01237 -0.20857 -0.01276 -0.21227 C -0.01432 -0.2257 -0.01276 -0.21343 -0.01432 -0.22292 C -0.01458 -0.22454 -0.01471 -0.22662 -0.0151 -0.22824 C -0.01536 -0.22963 -0.01614 -0.23079 -0.01653 -0.23218 C -0.01692 -0.23357 -0.01692 -0.23496 -0.01732 -0.23611 C -0.01771 -0.23773 -0.01836 -0.23889 -0.01875 -0.24028 C -0.01914 -0.24144 -0.01914 -0.24306 -0.01953 -0.24422 C -0.0207 -0.24722 -0.02239 -0.24885 -0.02409 -0.25093 C -0.02461 -0.25232 -0.02474 -0.25417 -0.02552 -0.25486 C -0.02669 -0.25602 -0.02812 -0.25533 -0.02929 -0.25625 C -0.03021 -0.25672 -0.03086 -0.2581 -0.03151 -0.2588 C -0.0332 -0.2676 -0.03099 -0.2581 -0.0345 -0.2669 C -0.03659 -0.27199 -0.03554 -0.27616 -0.04062 -0.27755 C -0.04284 -0.27824 -0.04752 -0.27917 -0.04961 -0.28148 C -0.05599 -0.28912 -0.04791 -0.2801 -0.05403 -0.28565 C -0.05482 -0.28635 -0.05547 -0.2875 -0.05625 -0.2882 C -0.05716 -0.28889 -0.06094 -0.29074 -0.06159 -0.29097 C -0.06458 -0.29167 -0.06758 -0.2919 -0.07057 -0.29213 C -0.07552 -0.2919 -0.0806 -0.29167 -0.08554 -0.29097 C -0.08633 -0.29074 -0.08698 -0.28959 -0.08776 -0.28959 C -0.09961 -0.28866 -0.11133 -0.28866 -0.12304 -0.2882 C -0.12461 -0.28727 -0.12604 -0.28611 -0.1276 -0.28565 C -0.12982 -0.28472 -0.13151 -0.28449 -0.13359 -0.28287 C -0.13463 -0.28218 -0.13541 -0.28056 -0.13659 -0.28033 C -0.14127 -0.27917 -0.14609 -0.2794 -0.15078 -0.27894 C -0.15351 -0.27778 -0.15469 -0.27709 -0.15755 -0.27616 C -0.15963 -0.2757 -0.16354 -0.275 -0.16575 -0.27361 C -0.16679 -0.27292 -0.16784 -0.27176 -0.16875 -0.27084 C -0.17344 -0.26736 -0.16849 -0.27246 -0.17409 -0.2669 C -0.17539 -0.26574 -0.17656 -0.26435 -0.17786 -0.26297 C -0.17851 -0.26204 -0.17929 -0.26088 -0.18008 -0.26019 C -0.18476 -0.25602 -0.17982 -0.26227 -0.1845 -0.25625 C -0.18659 -0.25371 -0.18815 -0.24954 -0.19049 -0.24815 C -0.19557 -0.24514 -0.18945 -0.24931 -0.19661 -0.24283 C -0.19778 -0.2419 -0.19909 -0.24144 -0.20026 -0.24028 C -0.20143 -0.23912 -0.20221 -0.23727 -0.20325 -0.23611 C -0.20403 -0.23542 -0.20482 -0.23565 -0.2056 -0.23496 C -0.21328 -0.22732 -0.20716 -0.23125 -0.21237 -0.22824 C -0.21445 -0.22523 -0.21575 -0.22385 -0.21758 -0.22014 C -0.2181 -0.21898 -0.21836 -0.21736 -0.21901 -0.21621 C -0.22044 -0.21366 -0.22213 -0.21181 -0.22357 -0.20949 C -0.22669 -0.20463 -0.22552 -0.2044 -0.23034 -0.20023 C -0.23125 -0.19931 -0.23229 -0.19838 -0.23333 -0.19746 C -0.23476 -0.19653 -0.23646 -0.19653 -0.23776 -0.19491 C -0.23854 -0.19398 -0.23919 -0.19283 -0.2401 -0.19213 C -0.24101 -0.19144 -0.24206 -0.19144 -0.2431 -0.19097 C -0.24791 -0.1882 -0.24648 -0.18935 -0.24987 -0.18542 C -0.25638 -0.16806 -0.24974 -0.18449 -0.25508 -0.17361 C -0.25586 -0.17176 -0.25651 -0.16991 -0.25729 -0.16829 C -0.25872 -0.16528 -0.26067 -0.16343 -0.26185 -0.16019 C -0.26276 -0.15741 -0.26328 -0.15394 -0.26484 -0.15209 L -0.26927 -0.14676 C -0.26979 -0.1456 -0.27044 -0.14422 -0.27083 -0.14283 C -0.27148 -0.14028 -0.27148 -0.13727 -0.27226 -0.13496 C -0.27331 -0.13218 -0.27474 -0.12986 -0.27526 -0.12685 L -0.27825 -0.11088 L -0.2806 -0.09885 L -0.28125 -0.09491 L -0.28203 -0.09074 C -0.2832 -0.06991 -0.28281 -0.08195 -0.28281 -0.05486 " pathEditMode="relative" ptsTypes="AAAAAAAAAAAAAAAAAAAAAAAAAAAAAAAAAAAAAAAAAAAAAAAAAAAAAAAAAAAAAAAAAAAAAAAAAA">
                                      <p:cBhvr>
                                        <p:cTn id="10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48148E-6 L -2.70833E-6 -1.48148E-6 C -0.00117 -0.07477 0.00052 -0.02755 -0.00156 -0.05741 C -0.00182 -0.06134 -0.00195 -0.06551 -0.00234 -0.06945 C -0.0026 -0.07269 -0.00325 -0.0757 -0.00377 -0.07871 C -0.00403 -0.0838 -0.00442 -0.08866 -0.00455 -0.09352 C -0.00494 -0.10648 -0.00533 -0.13125 -0.00612 -0.14537 C -0.00625 -0.15 -0.00703 -0.15324 -0.00755 -0.15741 C -0.00781 -0.16019 -0.00807 -0.16273 -0.00833 -0.16551 C -0.00898 -0.17176 -0.00898 -0.17176 -0.00976 -0.17755 C -0.01002 -0.18148 -0.01028 -0.18542 -0.01054 -0.18959 C -0.01106 -0.19815 -0.01106 -0.20185 -0.01211 -0.20949 C -0.01224 -0.21088 -0.01263 -0.21204 -0.01276 -0.21343 C -0.01315 -0.21528 -0.01315 -0.21713 -0.01354 -0.21875 C -0.01419 -0.22153 -0.0151 -0.22408 -0.01575 -0.22685 C -0.01731 -0.24051 -0.0164 -0.23125 -0.01809 -0.25486 C -0.01836 -0.25834 -0.01836 -0.26204 -0.01875 -0.26551 L -0.02031 -0.27616 C -0.02083 -0.28634 -0.02109 -0.29676 -0.02187 -0.30695 C -0.022 -0.31042 -0.02213 -0.31389 -0.02252 -0.31759 C -0.02291 -0.3206 -0.02356 -0.32361 -0.02408 -0.32685 C -0.02434 -0.32871 -0.02448 -0.33056 -0.02487 -0.33218 C -0.02526 -0.33403 -0.02591 -0.33565 -0.0263 -0.3375 C -0.02669 -0.33912 -0.02682 -0.34097 -0.02708 -0.34283 C -0.03164 -0.37269 -0.02604 -0.33403 -0.02929 -0.36019 C -0.02942 -0.36158 -0.02981 -0.36273 -0.03007 -0.36412 C -0.03033 -0.36597 -0.03046 -0.36783 -0.03086 -0.36945 C -0.03125 -0.37176 -0.0319 -0.37384 -0.03229 -0.37616 C -0.03268 -0.37824 -0.03229 -0.38102 -0.03307 -0.38287 C -0.03346 -0.38403 -0.0345 -0.3838 -0.03528 -0.38426 C -0.03606 -0.38681 -0.03671 -0.38959 -0.0375 -0.39213 C -0.03802 -0.39352 -0.03867 -0.39468 -0.03906 -0.39607 C -0.03958 -0.39792 -0.0401 -0.39977 -0.04062 -0.40162 C -0.04088 -0.40278 -0.04088 -0.4044 -0.04127 -0.40556 C -0.0427 -0.40926 -0.04427 -0.41273 -0.04583 -0.41621 C -0.04661 -0.41806 -0.047 -0.42037 -0.04804 -0.42153 C -0.04882 -0.42246 -0.04961 -0.42315 -0.05026 -0.42408 C -0.05234 -0.42709 -0.05416 -0.43264 -0.05703 -0.43357 L -0.06158 -0.43496 C -0.06302 -0.43658 -0.06471 -0.4382 -0.06601 -0.44028 C -0.06731 -0.4419 -0.06849 -0.44398 -0.06979 -0.4456 C -0.07213 -0.44838 -0.07317 -0.44838 -0.07578 -0.44954 C -0.07656 -0.45046 -0.07721 -0.45162 -0.07799 -0.45209 C -0.07955 -0.45324 -0.08112 -0.45371 -0.08255 -0.45486 L -0.08554 -0.45741 C -0.09635 -0.45718 -0.10703 -0.45741 -0.11783 -0.45625 C -0.11888 -0.45602 -0.11979 -0.45417 -0.12083 -0.45347 C -0.12226 -0.45255 -0.12382 -0.45209 -0.12526 -0.45093 C -0.1263 -0.45 -0.12721 -0.44884 -0.12825 -0.44815 C -0.12981 -0.44722 -0.13125 -0.4456 -0.13281 -0.4456 L -0.15677 -0.44421 C -0.1625 -0.43658 -0.15703 -0.44329 -0.16276 -0.4375 C -0.16354 -0.43681 -0.16419 -0.43496 -0.1651 -0.43496 C -0.17526 -0.43357 -0.18554 -0.43403 -0.19583 -0.43357 L -0.21002 -0.42546 C -0.22369 -0.41806 -0.21184 -0.42523 -0.22356 -0.41759 C -0.22434 -0.41713 -0.22513 -0.41667 -0.22578 -0.41621 C -0.22838 -0.41412 -0.23333 -0.40949 -0.23554 -0.40695 C -0.23658 -0.40556 -0.2375 -0.40394 -0.23854 -0.40278 C -0.23945 -0.40185 -0.24062 -0.40116 -0.24153 -0.40023 C -0.24231 -0.39931 -0.24296 -0.39815 -0.24375 -0.39746 C -0.24479 -0.39676 -0.24583 -0.39653 -0.24674 -0.39607 C -0.24752 -0.39537 -0.24817 -0.39421 -0.24908 -0.39352 C -0.25091 -0.3919 -0.25234 -0.39213 -0.25429 -0.39074 C -0.25533 -0.39005 -0.25625 -0.38889 -0.25729 -0.3882 C -0.25807 -0.38773 -0.25885 -0.3875 -0.2595 -0.38681 C -0.26666 -0.38056 -0.26041 -0.38449 -0.26549 -0.38148 C -0.26757 -0.37778 -0.26823 -0.37639 -0.27083 -0.37361 C -0.27174 -0.37246 -0.27278 -0.37176 -0.27382 -0.37084 C -0.27461 -0.37014 -0.27539 -0.36921 -0.27604 -0.36829 C -0.27682 -0.3669 -0.27734 -0.36505 -0.27825 -0.36412 C -0.27916 -0.3632 -0.28033 -0.3632 -0.28125 -0.36273 C -0.28203 -0.36204 -0.28281 -0.36111 -0.28359 -0.36019 C -0.28932 -0.35162 -0.28242 -0.36019 -0.28802 -0.35347 C -0.28945 -0.34954 -0.28958 -0.34861 -0.29179 -0.3456 C -0.29244 -0.34445 -0.29336 -0.34375 -0.29401 -0.34283 C -0.29479 -0.34167 -0.29544 -0.34005 -0.29622 -0.33889 C -0.29726 -0.3375 -0.29843 -0.33634 -0.29934 -0.33472 C -0.29961 -0.33426 -0.3026 -0.32709 -0.30299 -0.32546 C -0.3039 -0.32222 -0.30377 -0.31898 -0.30533 -0.31621 C -0.30586 -0.31528 -0.3069 -0.31551 -0.30755 -0.31482 C -0.30911 -0.3132 -0.3108 -0.31181 -0.31198 -0.30949 C -0.31328 -0.30718 -0.31458 -0.30509 -0.31575 -0.30278 C -0.32448 -0.28565 -0.31341 -0.30579 -0.32174 -0.29074 C -0.322 -0.28912 -0.32213 -0.28727 -0.32252 -0.28542 C -0.325 -0.27523 -0.32434 -0.29005 -0.32708 -0.27084 C -0.32838 -0.26088 -0.32695 -0.26991 -0.32929 -0.26019 C -0.32955 -0.2588 -0.32968 -0.25741 -0.33007 -0.25625 C -0.33086 -0.25324 -0.33242 -0.25116 -0.33307 -0.24815 C -0.33372 -0.24468 -0.33411 -0.24259 -0.3345 -0.23889 C -0.3358 -0.22593 -0.33476 -0.23264 -0.33606 -0.21875 C -0.33619 -0.2169 -0.33658 -0.21528 -0.33671 -0.21343 C -0.33658 -0.20324 -0.33645 -0.19306 -0.33606 -0.18287 C -0.33593 -0.18148 -0.33541 -0.18009 -0.33528 -0.17871 C -0.33489 -0.1757 -0.33476 -0.17269 -0.3345 -0.16945 C -0.33424 -0.1632 -0.33398 -0.15695 -0.33372 -0.1507 C -0.33294 -0.12871 -0.33307 -0.13449 -0.33307 -0.12408 " pathEditMode="relative" ptsTypes="AAAAAAAAAAAAAAAAAAAAAAAAAAAAAAAAAAAAAAAAAAAAAAAAAAAAAAAAAAAAAAAAAAAAAAAAAAAAAAAAAAAAAAAAAAAAAAAAA">
                                      <p:cBhvr>
                                        <p:cTn id="12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7.40741E-7 L -4.16667E-7 7.40741E-7 C -0.00026 -0.09213 -0.00039 -0.18402 -0.00078 -0.27615 C -0.00078 -0.27893 -0.00209 -0.29537 -0.00235 -0.29884 C -0.00261 -0.30439 -0.00287 -0.31018 -0.00313 -0.31597 C -0.00365 -0.36458 -0.00222 -0.35972 -0.00456 -0.3868 C -0.00482 -0.38935 -0.00495 -0.39213 -0.00534 -0.39467 C -0.00573 -0.39791 -0.00625 -0.40092 -0.00677 -0.40416 C -0.00703 -0.40902 -0.00716 -0.41389 -0.00755 -0.41875 C -0.00768 -0.4206 -0.00807 -0.42222 -0.00834 -0.42407 C -0.0086 -0.42662 -0.00886 -0.42939 -0.00912 -0.43194 C -0.00925 -0.43426 -0.00951 -0.43657 -0.00977 -0.43865 C -0.01003 -0.45509 -0.01016 -0.47152 -0.01055 -0.48796 C -0.01068 -0.49213 -0.01172 -0.50023 -0.01276 -0.50393 C -0.01419 -0.50879 -0.01432 -0.50879 -0.01511 -0.51342 C -0.01537 -0.51504 -0.0155 -0.51689 -0.01576 -0.51875 C -0.01706 -0.52639 -0.01615 -0.51875 -0.01732 -0.52801 C -0.01849 -0.53773 -0.01745 -0.53148 -0.01875 -0.53865 C -0.01901 -0.54537 -0.01888 -0.55208 -0.01953 -0.55879 C -0.01966 -0.56018 -0.02071 -0.56134 -0.0211 -0.56273 C -0.02214 -0.56713 -0.02318 -0.57152 -0.02409 -0.57592 C -0.02461 -0.5787 -0.02461 -0.58171 -0.02552 -0.58402 C -0.0263 -0.58588 -0.02709 -0.5875 -0.02787 -0.58935 C -0.02839 -0.59074 -0.02865 -0.59213 -0.0293 -0.59328 C -0.0362 -0.60578 -0.02643 -0.58472 -0.03386 -0.6 C -0.03464 -0.60162 -0.03529 -0.60347 -0.03607 -0.60532 C -0.03711 -0.60787 -0.03776 -0.61111 -0.03906 -0.61342 C -0.03985 -0.61458 -0.04063 -0.61597 -0.04128 -0.61736 C -0.04206 -0.61898 -0.04284 -0.62083 -0.04362 -0.62268 C -0.04414 -0.62407 -0.04427 -0.62592 -0.04505 -0.62662 C -0.04636 -0.62824 -0.04805 -0.62847 -0.04961 -0.62939 C -0.05391 -0.63194 -0.05104 -0.63055 -0.0586 -0.63194 C -0.06029 -0.63287 -0.06367 -0.63449 -0.06537 -0.63472 C -0.06901 -0.63541 -0.07279 -0.63564 -0.07656 -0.63611 C -0.08724 -0.63981 -0.06966 -0.63495 -0.08854 -0.62939 C -0.12057 -0.61967 -0.14349 -0.62106 -0.17552 -0.6199 C -0.17748 -0.61967 -0.17956 -0.61898 -0.18151 -0.61875 C -0.21406 -0.61481 -0.20039 -0.61944 -0.2138 -0.61458 C -0.22305 -0.6037 -0.21654 -0.60949 -0.23555 -0.6081 C -0.24479 -0.60532 -0.23542 -0.60787 -0.25052 -0.60532 C -0.25222 -0.60509 -0.2599 -0.60324 -0.26172 -0.60277 C -0.26524 -0.60162 -0.26719 -0.60069 -0.27084 -0.59861 C -0.27227 -0.59791 -0.2737 -0.59676 -0.27526 -0.59606 C -0.27696 -0.59514 -0.27878 -0.59421 -0.28047 -0.59328 C -0.28151 -0.59282 -0.28255 -0.59259 -0.28347 -0.59213 C -0.28451 -0.59143 -0.28555 -0.59004 -0.28646 -0.58935 C -0.28724 -0.58889 -0.28802 -0.58842 -0.2888 -0.58796 C -0.28946 -0.58541 -0.28985 -0.58217 -0.29102 -0.58009 C -0.29349 -0.575 -0.2944 -0.57708 -0.29701 -0.57477 C -0.29779 -0.57407 -0.29844 -0.57268 -0.29922 -0.57199 C -0.30065 -0.57083 -0.30235 -0.57037 -0.30378 -0.56944 L -0.3112 -0.56412 C -0.31419 -0.55625 -0.31107 -0.56319 -0.31498 -0.5574 C -0.32409 -0.54352 -0.31224 -0.55972 -0.32097 -0.54814 C -0.32149 -0.54629 -0.32175 -0.54421 -0.32253 -0.54259 C -0.32305 -0.54166 -0.32396 -0.54189 -0.32474 -0.54143 C -0.32604 -0.54051 -0.32722 -0.53958 -0.32852 -0.53865 C -0.3293 -0.53703 -0.32982 -0.53472 -0.33073 -0.53333 C -0.33138 -0.5324 -0.33242 -0.53287 -0.33307 -0.53194 C -0.33464 -0.52963 -0.33607 -0.52662 -0.3375 -0.52407 L -0.3375 -0.52407 C -0.33854 -0.52129 -0.33946 -0.51852 -0.3405 -0.51597 C -0.34128 -0.51435 -0.34206 -0.5125 -0.34271 -0.51064 C -0.34336 -0.50902 -0.34349 -0.50694 -0.34427 -0.50532 C -0.34479 -0.50416 -0.34584 -0.5037 -0.34649 -0.50277 C -0.34727 -0.50139 -0.34818 -0.50023 -0.3487 -0.49861 C -0.34961 -0.49652 -0.35013 -0.49421 -0.35104 -0.49213 C -0.35196 -0.48981 -0.353 -0.48773 -0.35404 -0.48541 C -0.35456 -0.48402 -0.35482 -0.4824 -0.35547 -0.48148 C -0.35612 -0.48055 -0.35703 -0.48055 -0.35781 -0.48009 C -0.35807 -0.47916 -0.36068 -0.47106 -0.36146 -0.46944 C -0.36354 -0.46504 -0.3638 -0.46643 -0.36524 -0.46134 C -0.36563 -0.46018 -0.36576 -0.45879 -0.36602 -0.4574 C -0.36654 -0.45486 -0.36784 -0.44977 -0.36823 -0.44676 C -0.36927 -0.43912 -0.36862 -0.44166 -0.36979 -0.43472 C -0.37018 -0.43194 -0.37071 -0.42939 -0.37123 -0.42662 C -0.37149 -0.42546 -0.37162 -0.42407 -0.37201 -0.42268 C -0.37539 -0.41041 -0.3711 -0.42546 -0.37656 -0.40949 C -0.37917 -0.40139 -0.378 -0.40486 -0.38021 -0.39861 C -0.38086 -0.39444 -0.38099 -0.39328 -0.38177 -0.38935 C -0.38321 -0.38264 -0.38334 -0.38379 -0.38399 -0.37731 C -0.38425 -0.37477 -0.38451 -0.37199 -0.38477 -0.36944 C -0.38516 -0.36504 -0.38581 -0.36041 -0.3862 -0.35602 C -0.38646 -0.35393 -0.38672 -0.35162 -0.38698 -0.3493 C -0.38724 -0.34768 -0.3875 -0.34583 -0.38776 -0.34398 C -0.38802 -0.34097 -0.38802 -0.33773 -0.38854 -0.33472 C -0.3888 -0.3331 -0.38959 -0.33217 -0.38998 -0.33078 C -0.39076 -0.32777 -0.39115 -0.32291 -0.39154 -0.32014 C -0.39193 -0.31643 -0.39271 -0.31296 -0.39297 -0.30949 C -0.39323 -0.30578 -0.39414 -0.29352 -0.39453 -0.28935 C -0.39466 -0.2875 -0.39505 -0.28588 -0.39518 -0.28402 C -0.39479 -0.26412 -0.39518 -0.25625 -0.39375 -0.24004 C -0.39297 -0.23125 -0.39336 -0.23611 -0.39219 -0.22939 C -0.39193 -0.22754 -0.3918 -0.22592 -0.39154 -0.22407 C -0.39037 -0.19861 -0.3918 -0.21527 -0.38998 -0.20416 C -0.38972 -0.20231 -0.38972 -0.20046 -0.38919 -0.19884 C -0.38893 -0.19722 -0.38815 -0.19606 -0.38776 -0.19467 C -0.3875 -0.19398 -0.38724 -0.19305 -0.38698 -0.19213 " pathEditMode="relative" ptsTypes="AAAAAAAAAAAAAAAAAAAAAAAAAAAAAAAAAAAAAAAAAAAAAAAAAAAAAAAAAAAAAAAAAAAAAAAAAAAAAAAAAAAAAAAAAAAAAAAAAA">
                                      <p:cBhvr>
                                        <p:cTn id="1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bogen verbindingslijn 2"/>
          <p:cNvCxnSpPr/>
          <p:nvPr/>
        </p:nvCxnSpPr>
        <p:spPr>
          <a:xfrm>
            <a:off x="1170432" y="992478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Gebogen verbindingslijn 3"/>
          <p:cNvCxnSpPr/>
          <p:nvPr/>
        </p:nvCxnSpPr>
        <p:spPr>
          <a:xfrm rot="10800000" flipV="1">
            <a:off x="2377904" y="992478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Gebogen verbindingslijn 8"/>
          <p:cNvCxnSpPr/>
          <p:nvPr/>
        </p:nvCxnSpPr>
        <p:spPr>
          <a:xfrm>
            <a:off x="3561943" y="992479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Gebogen verbindingslijn 9"/>
          <p:cNvCxnSpPr/>
          <p:nvPr/>
        </p:nvCxnSpPr>
        <p:spPr>
          <a:xfrm rot="10800000" flipV="1">
            <a:off x="4769415" y="992479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Gebogen verbindingslijn 14"/>
          <p:cNvCxnSpPr/>
          <p:nvPr/>
        </p:nvCxnSpPr>
        <p:spPr>
          <a:xfrm>
            <a:off x="5941720" y="1004202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Gebogen verbindingslijn 15"/>
          <p:cNvCxnSpPr/>
          <p:nvPr/>
        </p:nvCxnSpPr>
        <p:spPr>
          <a:xfrm rot="10800000" flipV="1">
            <a:off x="7149192" y="1004202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Gebogen verbindingslijn 16"/>
          <p:cNvCxnSpPr/>
          <p:nvPr/>
        </p:nvCxnSpPr>
        <p:spPr>
          <a:xfrm>
            <a:off x="8333231" y="1004203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Gebogen verbindingslijn 17"/>
          <p:cNvCxnSpPr/>
          <p:nvPr/>
        </p:nvCxnSpPr>
        <p:spPr>
          <a:xfrm rot="10800000" flipV="1">
            <a:off x="9540704" y="992477"/>
            <a:ext cx="1760342" cy="468926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Rechthoek 27"/>
          <p:cNvSpPr/>
          <p:nvPr/>
        </p:nvSpPr>
        <p:spPr>
          <a:xfrm>
            <a:off x="394047" y="685800"/>
            <a:ext cx="4563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</a:t>
            </a:r>
            <a:endParaRPr lang="nl-NL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9" name="Tekstvak 28"/>
          <p:cNvSpPr txBox="1"/>
          <p:nvPr/>
        </p:nvSpPr>
        <p:spPr>
          <a:xfrm>
            <a:off x="290481" y="4628350"/>
            <a:ext cx="62362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nl-NL" sz="2800" b="1" dirty="0" smtClean="0"/>
              <a:t>Voorste linie loopgraven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800" b="1" dirty="0" smtClean="0"/>
              <a:t>Prikkeldraad en Spaanse ruiters 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800" b="1" dirty="0" smtClean="0"/>
              <a:t>Tweede linie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800" b="1" dirty="0" smtClean="0"/>
              <a:t>Verbindingsloopgraven 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800" b="1" dirty="0" smtClean="0"/>
              <a:t>Reservelinie </a:t>
            </a:r>
            <a:endParaRPr lang="nl-NL" sz="2800" dirty="0"/>
          </a:p>
        </p:txBody>
      </p:sp>
      <p:cxnSp>
        <p:nvCxnSpPr>
          <p:cNvPr id="30" name="Gebogen verbindingslijn 29"/>
          <p:cNvCxnSpPr/>
          <p:nvPr/>
        </p:nvCxnSpPr>
        <p:spPr>
          <a:xfrm>
            <a:off x="1185672" y="2415894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Gebogen verbindingslijn 30"/>
          <p:cNvCxnSpPr/>
          <p:nvPr/>
        </p:nvCxnSpPr>
        <p:spPr>
          <a:xfrm rot="10800000" flipV="1">
            <a:off x="2393144" y="2415894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Gebogen verbindingslijn 31"/>
          <p:cNvCxnSpPr/>
          <p:nvPr/>
        </p:nvCxnSpPr>
        <p:spPr>
          <a:xfrm>
            <a:off x="3577183" y="2415895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Gebogen verbindingslijn 32"/>
          <p:cNvCxnSpPr/>
          <p:nvPr/>
        </p:nvCxnSpPr>
        <p:spPr>
          <a:xfrm rot="10800000" flipV="1">
            <a:off x="4784655" y="2415895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Gebogen verbindingslijn 33"/>
          <p:cNvCxnSpPr/>
          <p:nvPr/>
        </p:nvCxnSpPr>
        <p:spPr>
          <a:xfrm>
            <a:off x="5956960" y="2427618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Gebogen verbindingslijn 34"/>
          <p:cNvCxnSpPr/>
          <p:nvPr/>
        </p:nvCxnSpPr>
        <p:spPr>
          <a:xfrm rot="10800000" flipV="1">
            <a:off x="7164432" y="2427618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Gebogen verbindingslijn 35"/>
          <p:cNvCxnSpPr/>
          <p:nvPr/>
        </p:nvCxnSpPr>
        <p:spPr>
          <a:xfrm>
            <a:off x="8348471" y="2427619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Gebogen verbindingslijn 36"/>
          <p:cNvCxnSpPr/>
          <p:nvPr/>
        </p:nvCxnSpPr>
        <p:spPr>
          <a:xfrm rot="10800000" flipV="1">
            <a:off x="9555944" y="2415893"/>
            <a:ext cx="1760342" cy="468926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Gebogen verbindingslijn 37"/>
          <p:cNvCxnSpPr/>
          <p:nvPr/>
        </p:nvCxnSpPr>
        <p:spPr>
          <a:xfrm>
            <a:off x="1194816" y="3741774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Gebogen verbindingslijn 38"/>
          <p:cNvCxnSpPr/>
          <p:nvPr/>
        </p:nvCxnSpPr>
        <p:spPr>
          <a:xfrm rot="10800000" flipV="1">
            <a:off x="2402288" y="3741774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Gebogen verbindingslijn 39"/>
          <p:cNvCxnSpPr/>
          <p:nvPr/>
        </p:nvCxnSpPr>
        <p:spPr>
          <a:xfrm>
            <a:off x="3586327" y="3741775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Gebogen verbindingslijn 40"/>
          <p:cNvCxnSpPr/>
          <p:nvPr/>
        </p:nvCxnSpPr>
        <p:spPr>
          <a:xfrm rot="10800000" flipV="1">
            <a:off x="4793799" y="3741775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Gebogen verbindingslijn 41"/>
          <p:cNvCxnSpPr/>
          <p:nvPr/>
        </p:nvCxnSpPr>
        <p:spPr>
          <a:xfrm>
            <a:off x="5966104" y="3753498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Gebogen verbindingslijn 42"/>
          <p:cNvCxnSpPr/>
          <p:nvPr/>
        </p:nvCxnSpPr>
        <p:spPr>
          <a:xfrm rot="10800000" flipV="1">
            <a:off x="7173576" y="3753498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Gebogen verbindingslijn 43"/>
          <p:cNvCxnSpPr/>
          <p:nvPr/>
        </p:nvCxnSpPr>
        <p:spPr>
          <a:xfrm>
            <a:off x="8357615" y="3753499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Gebogen verbindingslijn 44"/>
          <p:cNvCxnSpPr/>
          <p:nvPr/>
        </p:nvCxnSpPr>
        <p:spPr>
          <a:xfrm rot="10800000" flipV="1">
            <a:off x="9565088" y="3741773"/>
            <a:ext cx="1760342" cy="468926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Rechte verbindingslijn 46"/>
          <p:cNvCxnSpPr/>
          <p:nvPr/>
        </p:nvCxnSpPr>
        <p:spPr>
          <a:xfrm>
            <a:off x="2377440" y="1600200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47"/>
          <p:cNvCxnSpPr/>
          <p:nvPr/>
        </p:nvCxnSpPr>
        <p:spPr>
          <a:xfrm>
            <a:off x="4790287" y="1600199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echte verbindingslijn 48"/>
          <p:cNvCxnSpPr/>
          <p:nvPr/>
        </p:nvCxnSpPr>
        <p:spPr>
          <a:xfrm>
            <a:off x="7163968" y="1600198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/>
          <p:cNvCxnSpPr/>
          <p:nvPr/>
        </p:nvCxnSpPr>
        <p:spPr>
          <a:xfrm>
            <a:off x="9710928" y="1600197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echte verbindingslijn 50"/>
          <p:cNvCxnSpPr/>
          <p:nvPr/>
        </p:nvCxnSpPr>
        <p:spPr>
          <a:xfrm>
            <a:off x="3561943" y="2427618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Rechte verbindingslijn 51"/>
          <p:cNvCxnSpPr/>
          <p:nvPr/>
        </p:nvCxnSpPr>
        <p:spPr>
          <a:xfrm>
            <a:off x="5956960" y="2576759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Rechte verbindingslijn 52"/>
          <p:cNvCxnSpPr/>
          <p:nvPr/>
        </p:nvCxnSpPr>
        <p:spPr>
          <a:xfrm>
            <a:off x="8380585" y="2525154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Rechte verbindingslijn 53"/>
          <p:cNvCxnSpPr/>
          <p:nvPr/>
        </p:nvCxnSpPr>
        <p:spPr>
          <a:xfrm>
            <a:off x="10905744" y="2415892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hthoek 54"/>
          <p:cNvSpPr/>
          <p:nvPr/>
        </p:nvSpPr>
        <p:spPr>
          <a:xfrm>
            <a:off x="530351" y="0"/>
            <a:ext cx="2560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</a:t>
            </a:r>
            <a:endParaRPr lang="nl-NL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6" name="Rechthoek 55"/>
          <p:cNvSpPr/>
          <p:nvPr/>
        </p:nvSpPr>
        <p:spPr>
          <a:xfrm>
            <a:off x="446047" y="2042348"/>
            <a:ext cx="4563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</a:t>
            </a:r>
            <a:endParaRPr lang="nl-NL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7" name="Rechthoek 56"/>
          <p:cNvSpPr/>
          <p:nvPr/>
        </p:nvSpPr>
        <p:spPr>
          <a:xfrm>
            <a:off x="1798320" y="1525443"/>
            <a:ext cx="4563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4</a:t>
            </a:r>
            <a:endParaRPr lang="nl-NL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8" name="Rechthoek 57"/>
          <p:cNvSpPr/>
          <p:nvPr/>
        </p:nvSpPr>
        <p:spPr>
          <a:xfrm>
            <a:off x="530351" y="3198411"/>
            <a:ext cx="4563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5</a:t>
            </a:r>
            <a:endParaRPr lang="nl-NL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0" name="Rechthoek 59"/>
          <p:cNvSpPr/>
          <p:nvPr/>
        </p:nvSpPr>
        <p:spPr>
          <a:xfrm>
            <a:off x="1194816" y="201168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62" name="Rechte verbindingslijn 61"/>
          <p:cNvCxnSpPr/>
          <p:nvPr/>
        </p:nvCxnSpPr>
        <p:spPr>
          <a:xfrm flipV="1">
            <a:off x="1194816" y="222422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Rechte verbindingslijn 64"/>
          <p:cNvCxnSpPr/>
          <p:nvPr/>
        </p:nvCxnSpPr>
        <p:spPr>
          <a:xfrm>
            <a:off x="1194816" y="201168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hthoek 65"/>
          <p:cNvSpPr/>
          <p:nvPr/>
        </p:nvSpPr>
        <p:spPr>
          <a:xfrm>
            <a:off x="1965059" y="205284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67" name="Rechte verbindingslijn 66"/>
          <p:cNvCxnSpPr/>
          <p:nvPr/>
        </p:nvCxnSpPr>
        <p:spPr>
          <a:xfrm flipV="1">
            <a:off x="1965059" y="226538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Rechte verbindingslijn 67"/>
          <p:cNvCxnSpPr/>
          <p:nvPr/>
        </p:nvCxnSpPr>
        <p:spPr>
          <a:xfrm>
            <a:off x="1965059" y="205284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hthoek 68"/>
          <p:cNvSpPr/>
          <p:nvPr/>
        </p:nvSpPr>
        <p:spPr>
          <a:xfrm>
            <a:off x="2717558" y="204491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0" name="Rechte verbindingslijn 69"/>
          <p:cNvCxnSpPr/>
          <p:nvPr/>
        </p:nvCxnSpPr>
        <p:spPr>
          <a:xfrm flipV="1">
            <a:off x="2791700" y="225745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Rechte verbindingslijn 70"/>
          <p:cNvCxnSpPr/>
          <p:nvPr/>
        </p:nvCxnSpPr>
        <p:spPr>
          <a:xfrm>
            <a:off x="2791700" y="204491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hthoek 71"/>
          <p:cNvSpPr/>
          <p:nvPr/>
        </p:nvSpPr>
        <p:spPr>
          <a:xfrm>
            <a:off x="3487801" y="208607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3" name="Rechte verbindingslijn 72"/>
          <p:cNvCxnSpPr/>
          <p:nvPr/>
        </p:nvCxnSpPr>
        <p:spPr>
          <a:xfrm flipV="1">
            <a:off x="3487801" y="229861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73"/>
          <p:cNvCxnSpPr/>
          <p:nvPr/>
        </p:nvCxnSpPr>
        <p:spPr>
          <a:xfrm>
            <a:off x="3487801" y="208607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hthoek 74"/>
          <p:cNvSpPr/>
          <p:nvPr/>
        </p:nvSpPr>
        <p:spPr>
          <a:xfrm>
            <a:off x="4263421" y="217641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6" name="Rechte verbindingslijn 75"/>
          <p:cNvCxnSpPr/>
          <p:nvPr/>
        </p:nvCxnSpPr>
        <p:spPr>
          <a:xfrm flipV="1">
            <a:off x="4263421" y="238895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Rechte verbindingslijn 76"/>
          <p:cNvCxnSpPr/>
          <p:nvPr/>
        </p:nvCxnSpPr>
        <p:spPr>
          <a:xfrm>
            <a:off x="4263421" y="217641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hthoek 77"/>
          <p:cNvSpPr/>
          <p:nvPr/>
        </p:nvSpPr>
        <p:spPr>
          <a:xfrm>
            <a:off x="5033664" y="221757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9" name="Rechte verbindingslijn 78"/>
          <p:cNvCxnSpPr/>
          <p:nvPr/>
        </p:nvCxnSpPr>
        <p:spPr>
          <a:xfrm flipV="1">
            <a:off x="5033664" y="243011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Rechte verbindingslijn 79"/>
          <p:cNvCxnSpPr/>
          <p:nvPr/>
        </p:nvCxnSpPr>
        <p:spPr>
          <a:xfrm>
            <a:off x="5033664" y="221757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hthoek 80"/>
          <p:cNvSpPr/>
          <p:nvPr/>
        </p:nvSpPr>
        <p:spPr>
          <a:xfrm>
            <a:off x="5786163" y="220964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82" name="Rechte verbindingslijn 81"/>
          <p:cNvCxnSpPr/>
          <p:nvPr/>
        </p:nvCxnSpPr>
        <p:spPr>
          <a:xfrm flipV="1">
            <a:off x="5860305" y="242218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Rechte verbindingslijn 82"/>
          <p:cNvCxnSpPr/>
          <p:nvPr/>
        </p:nvCxnSpPr>
        <p:spPr>
          <a:xfrm>
            <a:off x="5860305" y="220964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hthoek 83"/>
          <p:cNvSpPr/>
          <p:nvPr/>
        </p:nvSpPr>
        <p:spPr>
          <a:xfrm>
            <a:off x="6556406" y="225080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85" name="Rechte verbindingslijn 84"/>
          <p:cNvCxnSpPr/>
          <p:nvPr/>
        </p:nvCxnSpPr>
        <p:spPr>
          <a:xfrm flipV="1">
            <a:off x="6556406" y="246334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Rechte verbindingslijn 85"/>
          <p:cNvCxnSpPr/>
          <p:nvPr/>
        </p:nvCxnSpPr>
        <p:spPr>
          <a:xfrm>
            <a:off x="6556406" y="225080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hthoek 86"/>
          <p:cNvSpPr/>
          <p:nvPr/>
        </p:nvSpPr>
        <p:spPr>
          <a:xfrm>
            <a:off x="7315553" y="217641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88" name="Rechte verbindingslijn 87"/>
          <p:cNvCxnSpPr/>
          <p:nvPr/>
        </p:nvCxnSpPr>
        <p:spPr>
          <a:xfrm flipV="1">
            <a:off x="7315553" y="238895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Rechte verbindingslijn 88"/>
          <p:cNvCxnSpPr/>
          <p:nvPr/>
        </p:nvCxnSpPr>
        <p:spPr>
          <a:xfrm>
            <a:off x="7315553" y="217641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hthoek 89"/>
          <p:cNvSpPr/>
          <p:nvPr/>
        </p:nvSpPr>
        <p:spPr>
          <a:xfrm>
            <a:off x="8085796" y="221757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1" name="Rechte verbindingslijn 90"/>
          <p:cNvCxnSpPr/>
          <p:nvPr/>
        </p:nvCxnSpPr>
        <p:spPr>
          <a:xfrm flipV="1">
            <a:off x="8085796" y="243011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Rechte verbindingslijn 91"/>
          <p:cNvCxnSpPr/>
          <p:nvPr/>
        </p:nvCxnSpPr>
        <p:spPr>
          <a:xfrm>
            <a:off x="8085796" y="221757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hthoek 92"/>
          <p:cNvSpPr/>
          <p:nvPr/>
        </p:nvSpPr>
        <p:spPr>
          <a:xfrm>
            <a:off x="8838295" y="220964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4" name="Rechte verbindingslijn 93"/>
          <p:cNvCxnSpPr/>
          <p:nvPr/>
        </p:nvCxnSpPr>
        <p:spPr>
          <a:xfrm flipV="1">
            <a:off x="8912437" y="242218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Rechte verbindingslijn 94"/>
          <p:cNvCxnSpPr/>
          <p:nvPr/>
        </p:nvCxnSpPr>
        <p:spPr>
          <a:xfrm>
            <a:off x="8912437" y="220964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hthoek 95"/>
          <p:cNvSpPr/>
          <p:nvPr/>
        </p:nvSpPr>
        <p:spPr>
          <a:xfrm>
            <a:off x="9608538" y="225080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7" name="Rechte verbindingslijn 96"/>
          <p:cNvCxnSpPr/>
          <p:nvPr/>
        </p:nvCxnSpPr>
        <p:spPr>
          <a:xfrm flipV="1">
            <a:off x="9608538" y="246334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Rechte verbindingslijn 97"/>
          <p:cNvCxnSpPr/>
          <p:nvPr/>
        </p:nvCxnSpPr>
        <p:spPr>
          <a:xfrm>
            <a:off x="9608538" y="225080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Afbeelding 9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087" y="1999999"/>
            <a:ext cx="5636197" cy="4410325"/>
          </a:xfrm>
          <a:prstGeom prst="rect">
            <a:avLst/>
          </a:prstGeom>
        </p:spPr>
      </p:pic>
      <p:pic>
        <p:nvPicPr>
          <p:cNvPr id="100" name="Afbeelding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560" y="2030431"/>
            <a:ext cx="5636197" cy="438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7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000"/>
                            </p:stCondLst>
                            <p:childTnLst>
                              <p:par>
                                <p:cTn id="2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500"/>
                            </p:stCondLst>
                            <p:childTnLst>
                              <p:par>
                                <p:cTn id="2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8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2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5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000"/>
                            </p:stCondLst>
                            <p:childTnLst>
                              <p:par>
                                <p:cTn id="25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500"/>
                            </p:stCondLst>
                            <p:childTnLst>
                              <p:par>
                                <p:cTn id="2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3500"/>
                            </p:stCondLst>
                            <p:childTnLst>
                              <p:par>
                                <p:cTn id="2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00"/>
                            </p:stCondLst>
                            <p:childTnLst>
                              <p:par>
                                <p:cTn id="30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000"/>
                            </p:stCondLst>
                            <p:childTnLst>
                              <p:par>
                                <p:cTn id="30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500"/>
                            </p:stCondLst>
                            <p:childTnLst>
                              <p:par>
                                <p:cTn id="31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000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000"/>
                            </p:stCondLst>
                            <p:childTnLst>
                              <p:par>
                                <p:cTn id="36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1500"/>
                            </p:stCondLst>
                            <p:childTnLst>
                              <p:par>
                                <p:cTn id="37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2000"/>
                            </p:stCondLst>
                            <p:childTnLst>
                              <p:par>
                                <p:cTn id="38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2500"/>
                            </p:stCondLst>
                            <p:childTnLst>
                              <p:par>
                                <p:cTn id="39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3000"/>
                            </p:stCondLst>
                            <p:childTnLst>
                              <p:par>
                                <p:cTn id="3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 uiExpand="1" build="p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60" grpId="0" animBg="1"/>
      <p:bldP spid="66" grpId="0" animBg="1"/>
      <p:bldP spid="69" grpId="0" animBg="1"/>
      <p:bldP spid="72" grpId="0" animBg="1"/>
      <p:bldP spid="75" grpId="0" animBg="1"/>
      <p:bldP spid="78" grpId="0" animBg="1"/>
      <p:bldP spid="81" grpId="0" animBg="1"/>
      <p:bldP spid="84" grpId="0" animBg="1"/>
      <p:bldP spid="87" grpId="0" animBg="1"/>
      <p:bldP spid="90" grpId="0" animBg="1"/>
      <p:bldP spid="93" grpId="0" animBg="1"/>
      <p:bldP spid="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bogen verbindingslijn 2"/>
          <p:cNvCxnSpPr/>
          <p:nvPr/>
        </p:nvCxnSpPr>
        <p:spPr>
          <a:xfrm>
            <a:off x="1170432" y="992478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Gebogen verbindingslijn 3"/>
          <p:cNvCxnSpPr/>
          <p:nvPr/>
        </p:nvCxnSpPr>
        <p:spPr>
          <a:xfrm rot="10800000" flipV="1">
            <a:off x="2377904" y="992478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Gebogen verbindingslijn 8"/>
          <p:cNvCxnSpPr/>
          <p:nvPr/>
        </p:nvCxnSpPr>
        <p:spPr>
          <a:xfrm>
            <a:off x="3561943" y="992479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Gebogen verbindingslijn 9"/>
          <p:cNvCxnSpPr/>
          <p:nvPr/>
        </p:nvCxnSpPr>
        <p:spPr>
          <a:xfrm rot="10800000" flipV="1">
            <a:off x="4769415" y="992479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Gebogen verbindingslijn 14"/>
          <p:cNvCxnSpPr/>
          <p:nvPr/>
        </p:nvCxnSpPr>
        <p:spPr>
          <a:xfrm>
            <a:off x="5941720" y="1004202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Gebogen verbindingslijn 15"/>
          <p:cNvCxnSpPr/>
          <p:nvPr/>
        </p:nvCxnSpPr>
        <p:spPr>
          <a:xfrm rot="10800000" flipV="1">
            <a:off x="7149192" y="1004202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Gebogen verbindingslijn 16"/>
          <p:cNvCxnSpPr/>
          <p:nvPr/>
        </p:nvCxnSpPr>
        <p:spPr>
          <a:xfrm>
            <a:off x="8333231" y="1004203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Gebogen verbindingslijn 17"/>
          <p:cNvCxnSpPr/>
          <p:nvPr/>
        </p:nvCxnSpPr>
        <p:spPr>
          <a:xfrm rot="10800000" flipV="1">
            <a:off x="9540704" y="992477"/>
            <a:ext cx="1760342" cy="468926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Tekstvak 28"/>
          <p:cNvSpPr txBox="1"/>
          <p:nvPr/>
        </p:nvSpPr>
        <p:spPr>
          <a:xfrm>
            <a:off x="333400" y="4941935"/>
            <a:ext cx="62362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 smtClean="0"/>
              <a:t>4 dagen in de voorste linie</a:t>
            </a:r>
          </a:p>
          <a:p>
            <a:r>
              <a:rPr lang="nl-NL" sz="2800" b="1" dirty="0" smtClean="0"/>
              <a:t>4 dagen in de tweede linie</a:t>
            </a:r>
          </a:p>
          <a:p>
            <a:r>
              <a:rPr lang="nl-NL" sz="2800" b="1" dirty="0" smtClean="0"/>
              <a:t>8 dagen in de reservelinie</a:t>
            </a:r>
          </a:p>
          <a:p>
            <a:r>
              <a:rPr lang="nl-NL" sz="2800" b="1" dirty="0" smtClean="0"/>
              <a:t>14 dagen rust</a:t>
            </a:r>
            <a:endParaRPr lang="nl-NL" sz="2800" dirty="0"/>
          </a:p>
        </p:txBody>
      </p:sp>
      <p:cxnSp>
        <p:nvCxnSpPr>
          <p:cNvPr id="30" name="Gebogen verbindingslijn 29"/>
          <p:cNvCxnSpPr/>
          <p:nvPr/>
        </p:nvCxnSpPr>
        <p:spPr>
          <a:xfrm>
            <a:off x="1185672" y="2415894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Gebogen verbindingslijn 30"/>
          <p:cNvCxnSpPr/>
          <p:nvPr/>
        </p:nvCxnSpPr>
        <p:spPr>
          <a:xfrm rot="10800000" flipV="1">
            <a:off x="2393144" y="2415894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Gebogen verbindingslijn 31"/>
          <p:cNvCxnSpPr/>
          <p:nvPr/>
        </p:nvCxnSpPr>
        <p:spPr>
          <a:xfrm>
            <a:off x="3577183" y="2415895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Gebogen verbindingslijn 32"/>
          <p:cNvCxnSpPr/>
          <p:nvPr/>
        </p:nvCxnSpPr>
        <p:spPr>
          <a:xfrm rot="10800000" flipV="1">
            <a:off x="4784655" y="2415895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Gebogen verbindingslijn 33"/>
          <p:cNvCxnSpPr/>
          <p:nvPr/>
        </p:nvCxnSpPr>
        <p:spPr>
          <a:xfrm>
            <a:off x="5956960" y="2427618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Gebogen verbindingslijn 34"/>
          <p:cNvCxnSpPr/>
          <p:nvPr/>
        </p:nvCxnSpPr>
        <p:spPr>
          <a:xfrm rot="10800000" flipV="1">
            <a:off x="7164432" y="2427618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Gebogen verbindingslijn 35"/>
          <p:cNvCxnSpPr/>
          <p:nvPr/>
        </p:nvCxnSpPr>
        <p:spPr>
          <a:xfrm>
            <a:off x="8348471" y="2427619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Gebogen verbindingslijn 36"/>
          <p:cNvCxnSpPr/>
          <p:nvPr/>
        </p:nvCxnSpPr>
        <p:spPr>
          <a:xfrm rot="10800000" flipV="1">
            <a:off x="9555944" y="2415893"/>
            <a:ext cx="1760342" cy="468926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Gebogen verbindingslijn 37"/>
          <p:cNvCxnSpPr/>
          <p:nvPr/>
        </p:nvCxnSpPr>
        <p:spPr>
          <a:xfrm>
            <a:off x="1194816" y="3741774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Gebogen verbindingslijn 38"/>
          <p:cNvCxnSpPr/>
          <p:nvPr/>
        </p:nvCxnSpPr>
        <p:spPr>
          <a:xfrm rot="10800000" flipV="1">
            <a:off x="2402288" y="3741774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Gebogen verbindingslijn 39"/>
          <p:cNvCxnSpPr/>
          <p:nvPr/>
        </p:nvCxnSpPr>
        <p:spPr>
          <a:xfrm>
            <a:off x="3586327" y="3741775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Gebogen verbindingslijn 40"/>
          <p:cNvCxnSpPr/>
          <p:nvPr/>
        </p:nvCxnSpPr>
        <p:spPr>
          <a:xfrm rot="10800000" flipV="1">
            <a:off x="4793799" y="3741775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Gebogen verbindingslijn 41"/>
          <p:cNvCxnSpPr/>
          <p:nvPr/>
        </p:nvCxnSpPr>
        <p:spPr>
          <a:xfrm>
            <a:off x="5966104" y="3753498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Gebogen verbindingslijn 42"/>
          <p:cNvCxnSpPr/>
          <p:nvPr/>
        </p:nvCxnSpPr>
        <p:spPr>
          <a:xfrm rot="10800000" flipV="1">
            <a:off x="7173576" y="3753498"/>
            <a:ext cx="1207009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Gebogen verbindingslijn 43"/>
          <p:cNvCxnSpPr/>
          <p:nvPr/>
        </p:nvCxnSpPr>
        <p:spPr>
          <a:xfrm>
            <a:off x="8357615" y="3753499"/>
            <a:ext cx="1207008" cy="457200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Gebogen verbindingslijn 44"/>
          <p:cNvCxnSpPr/>
          <p:nvPr/>
        </p:nvCxnSpPr>
        <p:spPr>
          <a:xfrm rot="10800000" flipV="1">
            <a:off x="9565088" y="3741773"/>
            <a:ext cx="1760342" cy="468926"/>
          </a:xfrm>
          <a:prstGeom prst="bentConnector3">
            <a:avLst/>
          </a:prstGeom>
          <a:ln w="3175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Rechte verbindingslijn 46"/>
          <p:cNvCxnSpPr/>
          <p:nvPr/>
        </p:nvCxnSpPr>
        <p:spPr>
          <a:xfrm>
            <a:off x="2377440" y="1600200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47"/>
          <p:cNvCxnSpPr/>
          <p:nvPr/>
        </p:nvCxnSpPr>
        <p:spPr>
          <a:xfrm>
            <a:off x="4790287" y="1600199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echte verbindingslijn 48"/>
          <p:cNvCxnSpPr/>
          <p:nvPr/>
        </p:nvCxnSpPr>
        <p:spPr>
          <a:xfrm>
            <a:off x="7163968" y="1600198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/>
          <p:cNvCxnSpPr/>
          <p:nvPr/>
        </p:nvCxnSpPr>
        <p:spPr>
          <a:xfrm>
            <a:off x="9710928" y="1600197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echte verbindingslijn 50"/>
          <p:cNvCxnSpPr/>
          <p:nvPr/>
        </p:nvCxnSpPr>
        <p:spPr>
          <a:xfrm>
            <a:off x="3561943" y="2427618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Rechte verbindingslijn 51"/>
          <p:cNvCxnSpPr/>
          <p:nvPr/>
        </p:nvCxnSpPr>
        <p:spPr>
          <a:xfrm>
            <a:off x="5956960" y="2576759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Rechte verbindingslijn 52"/>
          <p:cNvCxnSpPr/>
          <p:nvPr/>
        </p:nvCxnSpPr>
        <p:spPr>
          <a:xfrm>
            <a:off x="8380585" y="2525154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Rechte verbindingslijn 53"/>
          <p:cNvCxnSpPr/>
          <p:nvPr/>
        </p:nvCxnSpPr>
        <p:spPr>
          <a:xfrm>
            <a:off x="10905744" y="2415892"/>
            <a:ext cx="0" cy="1165013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hthoek 59"/>
          <p:cNvSpPr/>
          <p:nvPr/>
        </p:nvSpPr>
        <p:spPr>
          <a:xfrm>
            <a:off x="1194816" y="201168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62" name="Rechte verbindingslijn 61"/>
          <p:cNvCxnSpPr/>
          <p:nvPr/>
        </p:nvCxnSpPr>
        <p:spPr>
          <a:xfrm flipV="1">
            <a:off x="1194816" y="222422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Rechte verbindingslijn 64"/>
          <p:cNvCxnSpPr/>
          <p:nvPr/>
        </p:nvCxnSpPr>
        <p:spPr>
          <a:xfrm>
            <a:off x="1194816" y="201168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hthoek 65"/>
          <p:cNvSpPr/>
          <p:nvPr/>
        </p:nvSpPr>
        <p:spPr>
          <a:xfrm>
            <a:off x="1965059" y="205284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67" name="Rechte verbindingslijn 66"/>
          <p:cNvCxnSpPr/>
          <p:nvPr/>
        </p:nvCxnSpPr>
        <p:spPr>
          <a:xfrm flipV="1">
            <a:off x="1965059" y="226538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Rechte verbindingslijn 67"/>
          <p:cNvCxnSpPr/>
          <p:nvPr/>
        </p:nvCxnSpPr>
        <p:spPr>
          <a:xfrm>
            <a:off x="1965059" y="205284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hthoek 68"/>
          <p:cNvSpPr/>
          <p:nvPr/>
        </p:nvSpPr>
        <p:spPr>
          <a:xfrm>
            <a:off x="2717558" y="204491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0" name="Rechte verbindingslijn 69"/>
          <p:cNvCxnSpPr/>
          <p:nvPr/>
        </p:nvCxnSpPr>
        <p:spPr>
          <a:xfrm flipV="1">
            <a:off x="2791700" y="225745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Rechte verbindingslijn 70"/>
          <p:cNvCxnSpPr/>
          <p:nvPr/>
        </p:nvCxnSpPr>
        <p:spPr>
          <a:xfrm>
            <a:off x="2791700" y="204491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hthoek 71"/>
          <p:cNvSpPr/>
          <p:nvPr/>
        </p:nvSpPr>
        <p:spPr>
          <a:xfrm>
            <a:off x="3487801" y="208607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3" name="Rechte verbindingslijn 72"/>
          <p:cNvCxnSpPr/>
          <p:nvPr/>
        </p:nvCxnSpPr>
        <p:spPr>
          <a:xfrm flipV="1">
            <a:off x="3487801" y="229861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73"/>
          <p:cNvCxnSpPr/>
          <p:nvPr/>
        </p:nvCxnSpPr>
        <p:spPr>
          <a:xfrm>
            <a:off x="3487801" y="208607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hthoek 74"/>
          <p:cNvSpPr/>
          <p:nvPr/>
        </p:nvSpPr>
        <p:spPr>
          <a:xfrm>
            <a:off x="4263421" y="217641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6" name="Rechte verbindingslijn 75"/>
          <p:cNvCxnSpPr/>
          <p:nvPr/>
        </p:nvCxnSpPr>
        <p:spPr>
          <a:xfrm flipV="1">
            <a:off x="4263421" y="238895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Rechte verbindingslijn 76"/>
          <p:cNvCxnSpPr/>
          <p:nvPr/>
        </p:nvCxnSpPr>
        <p:spPr>
          <a:xfrm>
            <a:off x="4263421" y="217641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hthoek 77"/>
          <p:cNvSpPr/>
          <p:nvPr/>
        </p:nvSpPr>
        <p:spPr>
          <a:xfrm>
            <a:off x="5033664" y="221757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9" name="Rechte verbindingslijn 78"/>
          <p:cNvCxnSpPr/>
          <p:nvPr/>
        </p:nvCxnSpPr>
        <p:spPr>
          <a:xfrm flipV="1">
            <a:off x="5033664" y="243011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Rechte verbindingslijn 79"/>
          <p:cNvCxnSpPr/>
          <p:nvPr/>
        </p:nvCxnSpPr>
        <p:spPr>
          <a:xfrm>
            <a:off x="5033664" y="221757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hthoek 80"/>
          <p:cNvSpPr/>
          <p:nvPr/>
        </p:nvSpPr>
        <p:spPr>
          <a:xfrm>
            <a:off x="5786163" y="220964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82" name="Rechte verbindingslijn 81"/>
          <p:cNvCxnSpPr/>
          <p:nvPr/>
        </p:nvCxnSpPr>
        <p:spPr>
          <a:xfrm flipV="1">
            <a:off x="5860305" y="242218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Rechte verbindingslijn 82"/>
          <p:cNvCxnSpPr/>
          <p:nvPr/>
        </p:nvCxnSpPr>
        <p:spPr>
          <a:xfrm>
            <a:off x="5860305" y="220964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hthoek 83"/>
          <p:cNvSpPr/>
          <p:nvPr/>
        </p:nvSpPr>
        <p:spPr>
          <a:xfrm>
            <a:off x="6556406" y="225080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85" name="Rechte verbindingslijn 84"/>
          <p:cNvCxnSpPr/>
          <p:nvPr/>
        </p:nvCxnSpPr>
        <p:spPr>
          <a:xfrm flipV="1">
            <a:off x="6556406" y="246334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Rechte verbindingslijn 85"/>
          <p:cNvCxnSpPr/>
          <p:nvPr/>
        </p:nvCxnSpPr>
        <p:spPr>
          <a:xfrm>
            <a:off x="6556406" y="225080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hthoek 86"/>
          <p:cNvSpPr/>
          <p:nvPr/>
        </p:nvSpPr>
        <p:spPr>
          <a:xfrm>
            <a:off x="7315553" y="217641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88" name="Rechte verbindingslijn 87"/>
          <p:cNvCxnSpPr/>
          <p:nvPr/>
        </p:nvCxnSpPr>
        <p:spPr>
          <a:xfrm flipV="1">
            <a:off x="7315553" y="238895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Rechte verbindingslijn 88"/>
          <p:cNvCxnSpPr/>
          <p:nvPr/>
        </p:nvCxnSpPr>
        <p:spPr>
          <a:xfrm>
            <a:off x="7315553" y="217641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hthoek 89"/>
          <p:cNvSpPr/>
          <p:nvPr/>
        </p:nvSpPr>
        <p:spPr>
          <a:xfrm>
            <a:off x="8085796" y="221757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1" name="Rechte verbindingslijn 90"/>
          <p:cNvCxnSpPr/>
          <p:nvPr/>
        </p:nvCxnSpPr>
        <p:spPr>
          <a:xfrm flipV="1">
            <a:off x="8085796" y="243011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Rechte verbindingslijn 91"/>
          <p:cNvCxnSpPr/>
          <p:nvPr/>
        </p:nvCxnSpPr>
        <p:spPr>
          <a:xfrm>
            <a:off x="8085796" y="221757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hthoek 92"/>
          <p:cNvSpPr/>
          <p:nvPr/>
        </p:nvSpPr>
        <p:spPr>
          <a:xfrm>
            <a:off x="8838295" y="220964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4" name="Rechte verbindingslijn 93"/>
          <p:cNvCxnSpPr/>
          <p:nvPr/>
        </p:nvCxnSpPr>
        <p:spPr>
          <a:xfrm flipV="1">
            <a:off x="8912437" y="242218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Rechte verbindingslijn 94"/>
          <p:cNvCxnSpPr/>
          <p:nvPr/>
        </p:nvCxnSpPr>
        <p:spPr>
          <a:xfrm>
            <a:off x="8912437" y="220964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hthoek 95"/>
          <p:cNvSpPr/>
          <p:nvPr/>
        </p:nvSpPr>
        <p:spPr>
          <a:xfrm>
            <a:off x="9608538" y="225080"/>
            <a:ext cx="771144" cy="34747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7" name="Rechte verbindingslijn 96"/>
          <p:cNvCxnSpPr/>
          <p:nvPr/>
        </p:nvCxnSpPr>
        <p:spPr>
          <a:xfrm flipV="1">
            <a:off x="9608538" y="246334"/>
            <a:ext cx="769908" cy="32621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Rechte verbindingslijn 97"/>
          <p:cNvCxnSpPr/>
          <p:nvPr/>
        </p:nvCxnSpPr>
        <p:spPr>
          <a:xfrm>
            <a:off x="9608538" y="225080"/>
            <a:ext cx="769908" cy="3474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1" name="Afbeelding 1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371" y="624033"/>
            <a:ext cx="897103" cy="1304787"/>
          </a:xfrm>
          <a:prstGeom prst="rect">
            <a:avLst/>
          </a:prstGeom>
        </p:spPr>
      </p:pic>
      <p:pic>
        <p:nvPicPr>
          <p:cNvPr id="102" name="Afbeelding 10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755" y="2020017"/>
            <a:ext cx="897103" cy="1304787"/>
          </a:xfrm>
          <a:prstGeom prst="rect">
            <a:avLst/>
          </a:prstGeom>
        </p:spPr>
      </p:pic>
      <p:pic>
        <p:nvPicPr>
          <p:cNvPr id="103" name="Afbeelding 10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91" y="4864970"/>
            <a:ext cx="897103" cy="1304787"/>
          </a:xfrm>
          <a:prstGeom prst="rect">
            <a:avLst/>
          </a:prstGeom>
        </p:spPr>
      </p:pic>
      <p:pic>
        <p:nvPicPr>
          <p:cNvPr id="104" name="Afbeelding 10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803" y="3403758"/>
            <a:ext cx="897103" cy="1304787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849" y="1849623"/>
            <a:ext cx="3378353" cy="491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5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00403 -0.4458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11111E-6 L 0.00091 0.213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33333E-6 L 0.00091 0.213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81481E-6 L 0.00091 0.2131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L 0.01055 -0.64028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-3201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18160" y="156222"/>
            <a:ext cx="5580888" cy="1325563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Leven in de loopgraaf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75" y="1481785"/>
            <a:ext cx="8198748" cy="4989522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77" y="1487881"/>
            <a:ext cx="7158568" cy="4989522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01" y="1301953"/>
            <a:ext cx="5314806" cy="4989522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89" y="1242889"/>
            <a:ext cx="5310531" cy="298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32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39974 -0.3643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87" y="-1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0.50052 0.1421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26" y="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28998 0.2217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1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07407E-6 L -0.09636 0.0185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8" y="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144" y="1280160"/>
            <a:ext cx="6834816" cy="516636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464" y="1172375"/>
            <a:ext cx="4569521" cy="3417913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015" y="1114548"/>
            <a:ext cx="4569521" cy="3226081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144" y="1334406"/>
            <a:ext cx="6644106" cy="4108272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503" y="2297136"/>
            <a:ext cx="7113156" cy="4303459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208" y="580290"/>
            <a:ext cx="5183282" cy="451982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18160" y="156222"/>
            <a:ext cx="5580888" cy="1325563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Ellende in de loopgraaf</a:t>
            </a: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363807" y="1299307"/>
            <a:ext cx="660196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Slecht voedsel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Kou en slaaptekort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Modder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Moddervoeten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Slechte hygiëne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Ratten en luizen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Gifgas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Rottende lijken</a:t>
            </a:r>
          </a:p>
          <a:p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144" y="1847820"/>
            <a:ext cx="6834816" cy="3844584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86" y="4394522"/>
            <a:ext cx="3622762" cy="2463478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009" y="4448414"/>
            <a:ext cx="6435395" cy="220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451" y="90685"/>
            <a:ext cx="6529573" cy="3356201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503" y="52701"/>
            <a:ext cx="5213523" cy="4112891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667" y="3723727"/>
            <a:ext cx="3771116" cy="299070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580" y="3377381"/>
            <a:ext cx="2452889" cy="3318614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6819" y="184111"/>
            <a:ext cx="2248733" cy="3080297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451" y="156222"/>
            <a:ext cx="2931570" cy="362064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8686" y="156222"/>
            <a:ext cx="5580888" cy="1325563"/>
          </a:xfrm>
        </p:spPr>
        <p:txBody>
          <a:bodyPr>
            <a:normAutofit/>
          </a:bodyPr>
          <a:lstStyle/>
          <a:p>
            <a:r>
              <a:rPr lang="nl-NL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Aááááánvallúúúúúúh</a:t>
            </a:r>
            <a:r>
              <a:rPr lang="nl-NL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!</a:t>
            </a:r>
            <a:endParaRPr lang="nl-NL" i="1" dirty="0"/>
          </a:p>
        </p:txBody>
      </p:sp>
      <p:sp>
        <p:nvSpPr>
          <p:cNvPr id="4" name="Tekstvak 3"/>
          <p:cNvSpPr txBox="1"/>
          <p:nvPr/>
        </p:nvSpPr>
        <p:spPr>
          <a:xfrm>
            <a:off x="299908" y="1323288"/>
            <a:ext cx="660196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Glaasje rum </a:t>
            </a:r>
            <a:r>
              <a:rPr lang="nl-NL" sz="2800" b="1" i="1" dirty="0" smtClean="0"/>
              <a:t>(of twee…)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Fluitsignaal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i="1" dirty="0" err="1" smtClean="0"/>
              <a:t>Going</a:t>
            </a:r>
            <a:r>
              <a:rPr lang="nl-NL" sz="2800" b="1" i="1" dirty="0" smtClean="0"/>
              <a:t> over </a:t>
            </a:r>
            <a:r>
              <a:rPr lang="nl-NL" sz="2800" b="1" i="1" dirty="0" err="1" smtClean="0"/>
              <a:t>the</a:t>
            </a:r>
            <a:r>
              <a:rPr lang="nl-NL" sz="2800" b="1" i="1" dirty="0" smtClean="0"/>
              <a:t> top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In Niemandsland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Weigeren = executie!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Tot 80% dood, gewond of vermist!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/>
              <a:t>Psychische schade: </a:t>
            </a:r>
            <a:r>
              <a:rPr lang="nl-NL" sz="2800" b="1" i="1" dirty="0" smtClean="0"/>
              <a:t>shell shock</a:t>
            </a:r>
          </a:p>
          <a:p>
            <a:endParaRPr lang="nl-NL" dirty="0"/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252" y="3474721"/>
            <a:ext cx="4649287" cy="3037034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285" y="75061"/>
            <a:ext cx="5237668" cy="3268304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668" y="261224"/>
            <a:ext cx="3854898" cy="2878185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506" y="3420478"/>
            <a:ext cx="4405379" cy="3425388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28" y="3343365"/>
            <a:ext cx="4598527" cy="3410018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453" y="1134823"/>
            <a:ext cx="2745972" cy="342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13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bldLvl="2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119</Words>
  <Application>Microsoft Office PowerPoint</Application>
  <PresentationFormat>Breedbeeld</PresentationFormat>
  <Paragraphs>46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Old English Text MT</vt:lpstr>
      <vt:lpstr>Kantoorthema</vt:lpstr>
      <vt:lpstr>Eerste Wereldoorlog het verloop van de oorlog</vt:lpstr>
      <vt:lpstr>Oorlog … eindelijk … leuk!</vt:lpstr>
      <vt:lpstr>Tweefrontenoorlog</vt:lpstr>
      <vt:lpstr>Von Schlieffenplan</vt:lpstr>
      <vt:lpstr>PowerPoint-presentatie</vt:lpstr>
      <vt:lpstr>PowerPoint-presentatie</vt:lpstr>
      <vt:lpstr>Leven in de loopgraaf</vt:lpstr>
      <vt:lpstr>Ellende in de loopgraaf</vt:lpstr>
      <vt:lpstr>Aááááánvallúúúúúúh!</vt:lpstr>
      <vt:lpstr>Nieuwe wapens</vt:lpstr>
      <vt:lpstr>Kerst 1914</vt:lpstr>
    </vt:vector>
  </TitlesOfParts>
  <Company>SPVOZN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Eerste Wereldoorlog oorzaken en aanleiding</dc:title>
  <dc:creator>SPVOZN</dc:creator>
  <cp:lastModifiedBy>SPVOZN</cp:lastModifiedBy>
  <cp:revision>51</cp:revision>
  <dcterms:created xsi:type="dcterms:W3CDTF">2015-11-11T10:17:59Z</dcterms:created>
  <dcterms:modified xsi:type="dcterms:W3CDTF">2015-12-23T23:57:55Z</dcterms:modified>
</cp:coreProperties>
</file>