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9" r:id="rId3"/>
    <p:sldId id="258" r:id="rId4"/>
    <p:sldId id="257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7AF8C6-7BC9-4C00-9D2D-A4A8F5A756E6}" type="datetimeFigureOut">
              <a:rPr lang="en-US" smtClean="0"/>
              <a:t>6/29/2016</a:t>
            </a:fld>
            <a:endParaRPr lang="en-US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755BA1-BD5C-45E0-9827-B3D3C51AA50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9333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B6218-DB83-4876-AE1F-8611D587B41C}" type="datetimeFigureOut">
              <a:rPr lang="en-US" smtClean="0"/>
              <a:t>6/29/2016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34405-05D0-4061-8EC9-F1BE5EE575C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586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B6218-DB83-4876-AE1F-8611D587B41C}" type="datetimeFigureOut">
              <a:rPr lang="en-US" smtClean="0"/>
              <a:t>6/29/2016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34405-05D0-4061-8EC9-F1BE5EE575C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2692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B6218-DB83-4876-AE1F-8611D587B41C}" type="datetimeFigureOut">
              <a:rPr lang="en-US" smtClean="0"/>
              <a:t>6/29/2016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34405-05D0-4061-8EC9-F1BE5EE575C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277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B6218-DB83-4876-AE1F-8611D587B41C}" type="datetimeFigureOut">
              <a:rPr lang="en-US" smtClean="0"/>
              <a:t>6/29/2016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34405-05D0-4061-8EC9-F1BE5EE575C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3032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B6218-DB83-4876-AE1F-8611D587B41C}" type="datetimeFigureOut">
              <a:rPr lang="en-US" smtClean="0"/>
              <a:t>6/29/2016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34405-05D0-4061-8EC9-F1BE5EE575C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399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B6218-DB83-4876-AE1F-8611D587B41C}" type="datetimeFigureOut">
              <a:rPr lang="en-US" smtClean="0"/>
              <a:t>6/29/2016</a:t>
            </a:fld>
            <a:endParaRPr lang="en-US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34405-05D0-4061-8EC9-F1BE5EE575C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910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B6218-DB83-4876-AE1F-8611D587B41C}" type="datetimeFigureOut">
              <a:rPr lang="en-US" smtClean="0"/>
              <a:t>6/29/2016</a:t>
            </a:fld>
            <a:endParaRPr lang="en-US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34405-05D0-4061-8EC9-F1BE5EE575C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0456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B6218-DB83-4876-AE1F-8611D587B41C}" type="datetimeFigureOut">
              <a:rPr lang="en-US" smtClean="0"/>
              <a:t>6/29/2016</a:t>
            </a:fld>
            <a:endParaRPr lang="en-US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34405-05D0-4061-8EC9-F1BE5EE575C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936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B6218-DB83-4876-AE1F-8611D587B41C}" type="datetimeFigureOut">
              <a:rPr lang="en-US" smtClean="0"/>
              <a:t>6/29/2016</a:t>
            </a:fld>
            <a:endParaRPr lang="en-US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34405-05D0-4061-8EC9-F1BE5EE575C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8263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B6218-DB83-4876-AE1F-8611D587B41C}" type="datetimeFigureOut">
              <a:rPr lang="en-US" smtClean="0"/>
              <a:t>6/29/2016</a:t>
            </a:fld>
            <a:endParaRPr lang="en-US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34405-05D0-4061-8EC9-F1BE5EE575C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890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B6218-DB83-4876-AE1F-8611D587B41C}" type="datetimeFigureOut">
              <a:rPr lang="en-US" smtClean="0"/>
              <a:t>6/29/2016</a:t>
            </a:fld>
            <a:endParaRPr lang="en-US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34405-05D0-4061-8EC9-F1BE5EE575C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4186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DB6218-DB83-4876-AE1F-8611D587B41C}" type="datetimeFigureOut">
              <a:rPr lang="en-US" smtClean="0"/>
              <a:t>6/29/2016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C34405-05D0-4061-8EC9-F1BE5EE575C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928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Deutschland </a:t>
            </a:r>
            <a:r>
              <a:rPr lang="en-US" dirty="0" err="1" smtClean="0"/>
              <a:t>stellt</a:t>
            </a:r>
            <a:r>
              <a:rPr lang="en-US" dirty="0" smtClean="0"/>
              <a:t> </a:t>
            </a:r>
            <a:r>
              <a:rPr lang="en-US" dirty="0" err="1" smtClean="0"/>
              <a:t>sich</a:t>
            </a:r>
            <a:r>
              <a:rPr lang="en-US" dirty="0" smtClean="0"/>
              <a:t> </a:t>
            </a:r>
            <a:r>
              <a:rPr lang="en-US" dirty="0" err="1" smtClean="0"/>
              <a:t>vor</a:t>
            </a:r>
            <a:endParaRPr lang="en-US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ICT </a:t>
            </a:r>
            <a:r>
              <a:rPr lang="en-US" dirty="0" err="1" smtClean="0"/>
              <a:t>Vaardigheden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262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A3 </a:t>
            </a:r>
            <a:r>
              <a:rPr lang="en-US" dirty="0" err="1" smtClean="0"/>
              <a:t>blad</a:t>
            </a:r>
            <a:r>
              <a:rPr lang="en-US" dirty="0" smtClean="0"/>
              <a:t> </a:t>
            </a:r>
            <a:r>
              <a:rPr lang="en-US" dirty="0" err="1" smtClean="0"/>
              <a:t>maken</a:t>
            </a:r>
            <a:r>
              <a:rPr lang="en-US" dirty="0" smtClean="0"/>
              <a:t> in Word</a:t>
            </a: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en-US" dirty="0" smtClean="0"/>
              <a:t>Neem </a:t>
            </a:r>
            <a:r>
              <a:rPr lang="en-US" dirty="0" err="1" smtClean="0"/>
              <a:t>een</a:t>
            </a:r>
            <a:r>
              <a:rPr lang="en-US" dirty="0" smtClean="0"/>
              <a:t> Word </a:t>
            </a:r>
            <a:r>
              <a:rPr lang="en-US" dirty="0" err="1" smtClean="0"/>
              <a:t>bestand</a:t>
            </a:r>
            <a:r>
              <a:rPr lang="en-US" dirty="0" smtClean="0"/>
              <a:t> </a:t>
            </a:r>
            <a:r>
              <a:rPr lang="en-US" dirty="0" err="1" smtClean="0"/>
              <a:t>voor</a:t>
            </a:r>
            <a:r>
              <a:rPr lang="en-US" dirty="0" smtClean="0"/>
              <a:t> je.</a:t>
            </a:r>
          </a:p>
          <a:p>
            <a:pPr>
              <a:buFontTx/>
              <a:buChar char="-"/>
            </a:pPr>
            <a:r>
              <a:rPr lang="en-US" dirty="0" smtClean="0"/>
              <a:t>Ga </a:t>
            </a:r>
            <a:r>
              <a:rPr lang="en-US" dirty="0" err="1" smtClean="0"/>
              <a:t>naar</a:t>
            </a:r>
            <a:r>
              <a:rPr lang="en-US" dirty="0" smtClean="0"/>
              <a:t>: </a:t>
            </a:r>
            <a:r>
              <a:rPr lang="en-US" dirty="0" err="1" smtClean="0"/>
              <a:t>Pagina-indeling</a:t>
            </a:r>
            <a:endParaRPr lang="en-US" dirty="0" smtClean="0"/>
          </a:p>
          <a:p>
            <a:pPr>
              <a:buFontTx/>
              <a:buChar char="-"/>
            </a:pPr>
            <a:r>
              <a:rPr lang="en-US" dirty="0" err="1" smtClean="0"/>
              <a:t>Klik</a:t>
            </a:r>
            <a:r>
              <a:rPr lang="en-US" dirty="0" smtClean="0"/>
              <a:t> op: </a:t>
            </a:r>
            <a:r>
              <a:rPr lang="en-US" dirty="0" err="1" smtClean="0"/>
              <a:t>Formaat</a:t>
            </a:r>
            <a:endParaRPr lang="en-US" dirty="0" smtClean="0"/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 smtClean="0"/>
              <a:t>Kies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voor</a:t>
            </a:r>
            <a:r>
              <a:rPr lang="en-US" dirty="0" smtClean="0"/>
              <a:t> A3</a:t>
            </a:r>
          </a:p>
          <a:p>
            <a:pPr>
              <a:buFontTx/>
              <a:buChar char="-"/>
            </a:pP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2819400"/>
            <a:ext cx="3086100" cy="84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Rechte verbindingslijn met pijl 4"/>
          <p:cNvCxnSpPr/>
          <p:nvPr/>
        </p:nvCxnSpPr>
        <p:spPr>
          <a:xfrm flipH="1" flipV="1">
            <a:off x="5715000" y="3429000"/>
            <a:ext cx="685800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1542" y="4191000"/>
            <a:ext cx="1066800" cy="1825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Rechte verbindingslijn met pijl 10"/>
          <p:cNvCxnSpPr/>
          <p:nvPr/>
        </p:nvCxnSpPr>
        <p:spPr>
          <a:xfrm flipH="1" flipV="1">
            <a:off x="4572000" y="5406628"/>
            <a:ext cx="685800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49863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Opslaan</a:t>
            </a: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Sla je A3 </a:t>
            </a:r>
            <a:r>
              <a:rPr lang="en-US" dirty="0" err="1" smtClean="0"/>
              <a:t>blad</a:t>
            </a:r>
            <a:r>
              <a:rPr lang="en-US" dirty="0" smtClean="0"/>
              <a:t> op met de </a:t>
            </a:r>
            <a:r>
              <a:rPr lang="en-US" dirty="0" err="1" smtClean="0"/>
              <a:t>naam</a:t>
            </a:r>
            <a:r>
              <a:rPr lang="en-US" dirty="0" smtClean="0"/>
              <a:t>: Deutschland </a:t>
            </a:r>
            <a:r>
              <a:rPr lang="en-US" dirty="0" err="1" smtClean="0"/>
              <a:t>stellt</a:t>
            </a:r>
            <a:r>
              <a:rPr lang="en-US" dirty="0" smtClean="0"/>
              <a:t> </a:t>
            </a:r>
            <a:r>
              <a:rPr lang="en-US" dirty="0" err="1" smtClean="0"/>
              <a:t>sich</a:t>
            </a:r>
            <a:r>
              <a:rPr lang="en-US" dirty="0" smtClean="0"/>
              <a:t> </a:t>
            </a:r>
            <a:r>
              <a:rPr lang="en-US" dirty="0" err="1" smtClean="0"/>
              <a:t>vor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38533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Invoegen</a:t>
            </a:r>
            <a:r>
              <a:rPr lang="en-US" dirty="0" smtClean="0"/>
              <a:t> van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tabel</a:t>
            </a: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Klik</a:t>
            </a:r>
            <a:r>
              <a:rPr lang="en-US" dirty="0" smtClean="0"/>
              <a:t> in je </a:t>
            </a:r>
            <a:r>
              <a:rPr lang="en-US" dirty="0" err="1" smtClean="0"/>
              <a:t>wordbestand</a:t>
            </a:r>
            <a:r>
              <a:rPr lang="en-US" dirty="0" smtClean="0"/>
              <a:t> op </a:t>
            </a:r>
            <a:r>
              <a:rPr lang="en-US" dirty="0" err="1" smtClean="0"/>
              <a:t>invoegen</a:t>
            </a:r>
            <a:endParaRPr lang="en-US" dirty="0" smtClean="0"/>
          </a:p>
          <a:p>
            <a:r>
              <a:rPr lang="en-US" dirty="0" err="1" smtClean="0"/>
              <a:t>Klik</a:t>
            </a:r>
            <a:r>
              <a:rPr lang="en-US" dirty="0" smtClean="0"/>
              <a:t> op </a:t>
            </a:r>
            <a:r>
              <a:rPr lang="en-US" dirty="0" err="1" smtClean="0"/>
              <a:t>tabel</a:t>
            </a:r>
            <a:endParaRPr lang="en-US" dirty="0" smtClean="0"/>
          </a:p>
          <a:p>
            <a:r>
              <a:rPr lang="en-US" dirty="0" err="1" smtClean="0"/>
              <a:t>Klik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op </a:t>
            </a:r>
            <a:r>
              <a:rPr lang="en-US" dirty="0" err="1" smtClean="0"/>
              <a:t>tabel</a:t>
            </a:r>
            <a:r>
              <a:rPr lang="en-US" dirty="0" smtClean="0"/>
              <a:t> </a:t>
            </a:r>
            <a:r>
              <a:rPr lang="en-US" dirty="0" err="1" smtClean="0"/>
              <a:t>invoegen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Vul</a:t>
            </a:r>
            <a:r>
              <a:rPr lang="en-US" dirty="0" smtClean="0"/>
              <a:t> het </a:t>
            </a:r>
            <a:r>
              <a:rPr lang="en-US" dirty="0" err="1" smtClean="0"/>
              <a:t>aantal</a:t>
            </a:r>
            <a:r>
              <a:rPr lang="en-US" dirty="0" smtClean="0"/>
              <a:t> </a:t>
            </a:r>
            <a:r>
              <a:rPr lang="en-US" dirty="0" err="1" smtClean="0"/>
              <a:t>kolommen</a:t>
            </a:r>
            <a:endParaRPr lang="en-US" dirty="0" smtClean="0"/>
          </a:p>
          <a:p>
            <a:pPr marL="0" indent="0">
              <a:buNone/>
            </a:pPr>
            <a:r>
              <a:rPr lang="en-US" dirty="0" err="1"/>
              <a:t>e</a:t>
            </a:r>
            <a:r>
              <a:rPr lang="en-US" dirty="0" err="1" smtClean="0"/>
              <a:t>n</a:t>
            </a:r>
            <a:r>
              <a:rPr lang="en-US" dirty="0" smtClean="0"/>
              <a:t> </a:t>
            </a:r>
            <a:r>
              <a:rPr lang="en-US" dirty="0" err="1" smtClean="0"/>
              <a:t>rijen</a:t>
            </a:r>
            <a:r>
              <a:rPr lang="en-US" dirty="0" smtClean="0"/>
              <a:t> in. </a:t>
            </a:r>
            <a:r>
              <a:rPr lang="en-US" dirty="0" err="1" smtClean="0"/>
              <a:t>Klik</a:t>
            </a:r>
            <a:r>
              <a:rPr lang="en-US" dirty="0" smtClean="0"/>
              <a:t> op OK.</a:t>
            </a:r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2295525"/>
            <a:ext cx="2819400" cy="113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Rechte verbindingslijn met pijl 4"/>
          <p:cNvCxnSpPr/>
          <p:nvPr/>
        </p:nvCxnSpPr>
        <p:spPr>
          <a:xfrm flipH="1" flipV="1">
            <a:off x="7381875" y="3086100"/>
            <a:ext cx="609600" cy="685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8762" y="3500437"/>
            <a:ext cx="2981325" cy="291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637" y="4648201"/>
            <a:ext cx="4652126" cy="880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351035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Cirkeldiagram</a:t>
            </a: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Klik</a:t>
            </a:r>
            <a:r>
              <a:rPr lang="en-US" dirty="0" smtClean="0"/>
              <a:t> in je </a:t>
            </a:r>
            <a:r>
              <a:rPr lang="en-US" dirty="0" err="1" smtClean="0"/>
              <a:t>Wordbestand</a:t>
            </a:r>
            <a:r>
              <a:rPr lang="en-US" dirty="0" smtClean="0"/>
              <a:t> op </a:t>
            </a:r>
            <a:r>
              <a:rPr lang="en-US" dirty="0" err="1" smtClean="0"/>
              <a:t>invoegen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Klik</a:t>
            </a:r>
            <a:r>
              <a:rPr lang="en-US" dirty="0" smtClean="0"/>
              <a:t> op </a:t>
            </a:r>
            <a:r>
              <a:rPr lang="en-US" dirty="0" err="1" smtClean="0"/>
              <a:t>grafiek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Kies</a:t>
            </a:r>
            <a:r>
              <a:rPr lang="en-US" dirty="0" smtClean="0"/>
              <a:t> </a:t>
            </a:r>
            <a:r>
              <a:rPr lang="en-US" dirty="0" err="1" smtClean="0"/>
              <a:t>voor</a:t>
            </a:r>
            <a:r>
              <a:rPr lang="en-US" dirty="0" smtClean="0"/>
              <a:t> </a:t>
            </a:r>
            <a:r>
              <a:rPr lang="en-US" smtClean="0"/>
              <a:t>cirkel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neem</a:t>
            </a:r>
          </a:p>
          <a:p>
            <a:pPr marL="0" indent="0">
              <a:buNone/>
            </a:pPr>
            <a:r>
              <a:rPr lang="en-US" dirty="0" err="1"/>
              <a:t>d</a:t>
            </a:r>
            <a:r>
              <a:rPr lang="en-US" dirty="0" err="1" smtClean="0"/>
              <a:t>aar</a:t>
            </a:r>
            <a:r>
              <a:rPr lang="en-US" dirty="0" smtClean="0"/>
              <a:t> de </a:t>
            </a:r>
            <a:r>
              <a:rPr lang="en-US" dirty="0" err="1" smtClean="0"/>
              <a:t>eerste</a:t>
            </a:r>
            <a:r>
              <a:rPr lang="en-US" dirty="0" smtClean="0"/>
              <a:t> van.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1" y="2286000"/>
            <a:ext cx="4419600" cy="7987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Rechte verbindingslijn met pijl 4"/>
          <p:cNvCxnSpPr/>
          <p:nvPr/>
        </p:nvCxnSpPr>
        <p:spPr>
          <a:xfrm flipV="1">
            <a:off x="4648200" y="2438400"/>
            <a:ext cx="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Rechte verbindingslijn met pijl 7"/>
          <p:cNvCxnSpPr/>
          <p:nvPr/>
        </p:nvCxnSpPr>
        <p:spPr>
          <a:xfrm flipV="1">
            <a:off x="7010400" y="2846479"/>
            <a:ext cx="0" cy="50632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3672714"/>
            <a:ext cx="3590925" cy="2346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34289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133600"/>
            <a:ext cx="6689442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Rechte verbindingslijn met pijl 4"/>
          <p:cNvCxnSpPr/>
          <p:nvPr/>
        </p:nvCxnSpPr>
        <p:spPr>
          <a:xfrm flipH="1">
            <a:off x="7467600" y="3352800"/>
            <a:ext cx="6096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kstvak 5"/>
          <p:cNvSpPr txBox="1"/>
          <p:nvPr/>
        </p:nvSpPr>
        <p:spPr>
          <a:xfrm>
            <a:off x="7696200" y="2819400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Verwijder</a:t>
            </a:r>
            <a:r>
              <a:rPr lang="en-US" sz="1200" dirty="0" smtClean="0"/>
              <a:t> </a:t>
            </a:r>
            <a:r>
              <a:rPr lang="en-US" sz="1200" dirty="0" err="1" smtClean="0"/>
              <a:t>deze</a:t>
            </a:r>
            <a:r>
              <a:rPr lang="en-US" sz="1200" dirty="0" smtClean="0"/>
              <a:t> </a:t>
            </a:r>
            <a:r>
              <a:rPr lang="en-US" sz="1200" dirty="0" err="1" smtClean="0"/>
              <a:t>tekst</a:t>
            </a:r>
            <a:endParaRPr lang="en-US" sz="1200" dirty="0"/>
          </a:p>
        </p:txBody>
      </p:sp>
      <p:cxnSp>
        <p:nvCxnSpPr>
          <p:cNvPr id="8" name="Rechte verbindingslijn met pijl 7"/>
          <p:cNvCxnSpPr/>
          <p:nvPr/>
        </p:nvCxnSpPr>
        <p:spPr>
          <a:xfrm flipV="1">
            <a:off x="4953000" y="1828800"/>
            <a:ext cx="1219200" cy="1066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kstvak 8"/>
          <p:cNvSpPr txBox="1"/>
          <p:nvPr/>
        </p:nvSpPr>
        <p:spPr>
          <a:xfrm>
            <a:off x="5638800" y="1085165"/>
            <a:ext cx="281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Maak</a:t>
            </a:r>
            <a:r>
              <a:rPr lang="en-US" dirty="0" smtClean="0"/>
              <a:t> </a:t>
            </a:r>
            <a:r>
              <a:rPr lang="en-US" dirty="0" err="1" smtClean="0"/>
              <a:t>deze</a:t>
            </a:r>
            <a:r>
              <a:rPr lang="en-US" dirty="0" smtClean="0"/>
              <a:t> </a:t>
            </a:r>
            <a:r>
              <a:rPr lang="en-US" dirty="0" err="1" smtClean="0"/>
              <a:t>groter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verander</a:t>
            </a:r>
            <a:r>
              <a:rPr lang="en-US" dirty="0" smtClean="0"/>
              <a:t> de </a:t>
            </a:r>
            <a:r>
              <a:rPr lang="en-US" dirty="0" err="1" smtClean="0"/>
              <a:t>tekst</a:t>
            </a:r>
            <a:r>
              <a:rPr lang="en-US" sz="1050" dirty="0" smtClean="0"/>
              <a:t> (</a:t>
            </a:r>
            <a:r>
              <a:rPr lang="en-US" sz="1050" dirty="0" err="1" smtClean="0"/>
              <a:t>zie</a:t>
            </a:r>
            <a:r>
              <a:rPr lang="en-US" sz="1050" dirty="0" smtClean="0"/>
              <a:t> </a:t>
            </a:r>
            <a:r>
              <a:rPr lang="en-US" sz="1050" dirty="0" err="1" smtClean="0"/>
              <a:t>volgende</a:t>
            </a:r>
            <a:r>
              <a:rPr lang="en-US" sz="1050" dirty="0" smtClean="0"/>
              <a:t> </a:t>
            </a:r>
            <a:r>
              <a:rPr lang="en-US" sz="1050" dirty="0" err="1" smtClean="0"/>
              <a:t>dia</a:t>
            </a:r>
            <a:r>
              <a:rPr lang="en-US" sz="1050" dirty="0" smtClean="0"/>
              <a:t>)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33762467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429533"/>
            <a:ext cx="8229600" cy="2867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Rechte verbindingslijn met pijl 4"/>
          <p:cNvCxnSpPr/>
          <p:nvPr/>
        </p:nvCxnSpPr>
        <p:spPr>
          <a:xfrm>
            <a:off x="5562600" y="1676400"/>
            <a:ext cx="1143000" cy="762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kstvak 5"/>
          <p:cNvSpPr txBox="1"/>
          <p:nvPr/>
        </p:nvSpPr>
        <p:spPr>
          <a:xfrm>
            <a:off x="4038600" y="1206902"/>
            <a:ext cx="3352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Zo </a:t>
            </a:r>
            <a:r>
              <a:rPr lang="en-US" dirty="0" err="1" smtClean="0"/>
              <a:t>komt</a:t>
            </a:r>
            <a:r>
              <a:rPr lang="en-US" dirty="0" smtClean="0"/>
              <a:t> het </a:t>
            </a:r>
            <a:r>
              <a:rPr lang="en-US" dirty="0" err="1" smtClean="0"/>
              <a:t>er</a:t>
            </a:r>
            <a:r>
              <a:rPr lang="en-US" dirty="0" smtClean="0"/>
              <a:t> </a:t>
            </a:r>
            <a:r>
              <a:rPr lang="en-US" dirty="0" err="1" smtClean="0"/>
              <a:t>uit</a:t>
            </a:r>
            <a:r>
              <a:rPr lang="en-US" dirty="0" smtClean="0"/>
              <a:t>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zien</a:t>
            </a:r>
            <a:r>
              <a:rPr lang="en-US" dirty="0" smtClean="0"/>
              <a:t>.</a:t>
            </a:r>
          </a:p>
          <a:p>
            <a:r>
              <a:rPr lang="en-US" dirty="0" smtClean="0"/>
              <a:t>In de </a:t>
            </a:r>
            <a:r>
              <a:rPr lang="en-US" dirty="0" err="1" smtClean="0"/>
              <a:t>tweede</a:t>
            </a:r>
            <a:r>
              <a:rPr lang="en-US" dirty="0" smtClean="0"/>
              <a:t> </a:t>
            </a:r>
            <a:r>
              <a:rPr lang="en-US" dirty="0" err="1" smtClean="0"/>
              <a:t>kolom</a:t>
            </a:r>
            <a:r>
              <a:rPr lang="en-US" dirty="0" smtClean="0"/>
              <a:t> </a:t>
            </a:r>
            <a:r>
              <a:rPr lang="en-US" dirty="0" err="1" smtClean="0"/>
              <a:t>zet</a:t>
            </a:r>
            <a:r>
              <a:rPr lang="en-US" dirty="0" smtClean="0"/>
              <a:t> je het </a:t>
            </a:r>
            <a:r>
              <a:rPr lang="en-US" dirty="0" err="1" smtClean="0"/>
              <a:t>aantal</a:t>
            </a:r>
            <a:r>
              <a:rPr lang="en-US" dirty="0" smtClean="0"/>
              <a:t> auto’s per </a:t>
            </a:r>
            <a:r>
              <a:rPr lang="en-US" dirty="0" err="1" smtClean="0"/>
              <a:t>merk</a:t>
            </a:r>
            <a:r>
              <a:rPr lang="en-US" dirty="0" smtClean="0"/>
              <a:t> </a:t>
            </a:r>
            <a:r>
              <a:rPr lang="en-US" dirty="0" err="1" smtClean="0"/>
              <a:t>dat</a:t>
            </a:r>
            <a:r>
              <a:rPr lang="en-US" dirty="0" smtClean="0"/>
              <a:t> je </a:t>
            </a:r>
            <a:r>
              <a:rPr lang="en-US" dirty="0" err="1" smtClean="0"/>
              <a:t>hebt</a:t>
            </a:r>
            <a:r>
              <a:rPr lang="en-US" dirty="0" smtClean="0"/>
              <a:t> </a:t>
            </a:r>
            <a:r>
              <a:rPr lang="en-US" dirty="0" err="1" smtClean="0"/>
              <a:t>geteld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56447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107" y="1600200"/>
            <a:ext cx="7967785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1447800" y="762000"/>
            <a:ext cx="594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Dit</a:t>
            </a:r>
            <a:r>
              <a:rPr lang="en-US" dirty="0" smtClean="0"/>
              <a:t> </a:t>
            </a:r>
            <a:r>
              <a:rPr lang="en-US" dirty="0" err="1" smtClean="0"/>
              <a:t>wordt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het </a:t>
            </a:r>
            <a:r>
              <a:rPr lang="en-US" dirty="0" err="1" smtClean="0"/>
              <a:t>eindresultaat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918848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1055</TotalTime>
  <Words>142</Words>
  <Application>Microsoft Office PowerPoint</Application>
  <PresentationFormat>Diavoorstelling (4:3)</PresentationFormat>
  <Paragraphs>30</Paragraphs>
  <Slides>8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9" baseType="lpstr">
      <vt:lpstr>Kantoorthema</vt:lpstr>
      <vt:lpstr>Deutschland stellt sich vor</vt:lpstr>
      <vt:lpstr>A3 blad maken in Word</vt:lpstr>
      <vt:lpstr>Opslaan</vt:lpstr>
      <vt:lpstr>Invoegen van een tabel</vt:lpstr>
      <vt:lpstr>Cirkeldiagram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Deutschland stellt sich vor</dc:title>
  <dc:creator>Christa</dc:creator>
  <cp:lastModifiedBy>Christa</cp:lastModifiedBy>
  <cp:revision>5</cp:revision>
  <dcterms:created xsi:type="dcterms:W3CDTF">2016-06-27T14:20:13Z</dcterms:created>
  <dcterms:modified xsi:type="dcterms:W3CDTF">2016-06-29T21:38:27Z</dcterms:modified>
</cp:coreProperties>
</file>