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67" r:id="rId5"/>
    <p:sldId id="268" r:id="rId6"/>
    <p:sldId id="266" r:id="rId7"/>
    <p:sldId id="269" r:id="rId8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97" autoAdjust="0"/>
    <p:restoredTop sz="94660"/>
  </p:normalViewPr>
  <p:slideViewPr>
    <p:cSldViewPr snapToGrid="0">
      <p:cViewPr varScale="1">
        <p:scale>
          <a:sx n="77" d="100"/>
          <a:sy n="77" d="100"/>
        </p:scale>
        <p:origin x="72" y="2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heme" Target="theme/theme1.xml"/><Relationship Id="rId5" Type="http://schemas.openxmlformats.org/officeDocument/2006/relationships/slide" Target="slides/slide1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andra Kreuning" userId="ec82587d-f859-43aa-91d3-fb8f47fe5957" providerId="ADAL" clId="{D4C71D8E-1483-419E-91BD-653572BD2D6A}"/>
    <pc:docChg chg="undo custSel mod modSld">
      <pc:chgData name="Sandra Kreuning" userId="ec82587d-f859-43aa-91d3-fb8f47fe5957" providerId="ADAL" clId="{D4C71D8E-1483-419E-91BD-653572BD2D6A}" dt="2020-10-24T14:52:58.334" v="7" actId="26606"/>
      <pc:docMkLst>
        <pc:docMk/>
      </pc:docMkLst>
      <pc:sldChg chg="addSp delSp modSp mod setBg setClrOvrMap">
        <pc:chgData name="Sandra Kreuning" userId="ec82587d-f859-43aa-91d3-fb8f47fe5957" providerId="ADAL" clId="{D4C71D8E-1483-419E-91BD-653572BD2D6A}" dt="2020-10-24T14:52:58.334" v="7" actId="26606"/>
        <pc:sldMkLst>
          <pc:docMk/>
          <pc:sldMk cId="371884863" sldId="266"/>
        </pc:sldMkLst>
        <pc:spChg chg="mod">
          <ac:chgData name="Sandra Kreuning" userId="ec82587d-f859-43aa-91d3-fb8f47fe5957" providerId="ADAL" clId="{D4C71D8E-1483-419E-91BD-653572BD2D6A}" dt="2020-10-24T14:52:58.334" v="7" actId="26606"/>
          <ac:spMkLst>
            <pc:docMk/>
            <pc:sldMk cId="371884863" sldId="266"/>
            <ac:spMk id="2" creationId="{E3B16F37-DC51-4AEB-84D7-24ACF23DEDCD}"/>
          </ac:spMkLst>
        </pc:spChg>
        <pc:spChg chg="mod ord">
          <ac:chgData name="Sandra Kreuning" userId="ec82587d-f859-43aa-91d3-fb8f47fe5957" providerId="ADAL" clId="{D4C71D8E-1483-419E-91BD-653572BD2D6A}" dt="2020-10-24T14:52:58.334" v="7" actId="26606"/>
          <ac:spMkLst>
            <pc:docMk/>
            <pc:sldMk cId="371884863" sldId="266"/>
            <ac:spMk id="3" creationId="{4C5F8DD9-C886-4B37-B375-A350A0384300}"/>
          </ac:spMkLst>
        </pc:spChg>
        <pc:spChg chg="add del">
          <ac:chgData name="Sandra Kreuning" userId="ec82587d-f859-43aa-91d3-fb8f47fe5957" providerId="ADAL" clId="{D4C71D8E-1483-419E-91BD-653572BD2D6A}" dt="2020-10-24T14:52:09.693" v="2" actId="26606"/>
          <ac:spMkLst>
            <pc:docMk/>
            <pc:sldMk cId="371884863" sldId="266"/>
            <ac:spMk id="71" creationId="{EBF87945-A001-489F-9D9B-7D9435F0B9CA}"/>
          </ac:spMkLst>
        </pc:spChg>
        <pc:spChg chg="add del">
          <ac:chgData name="Sandra Kreuning" userId="ec82587d-f859-43aa-91d3-fb8f47fe5957" providerId="ADAL" clId="{D4C71D8E-1483-419E-91BD-653572BD2D6A}" dt="2020-10-24T14:52:21.388" v="6" actId="26606"/>
          <ac:spMkLst>
            <pc:docMk/>
            <pc:sldMk cId="371884863" sldId="266"/>
            <ac:spMk id="77" creationId="{3873B707-463F-40B0-8227-E8CC6C67EB25}"/>
          </ac:spMkLst>
        </pc:spChg>
        <pc:spChg chg="add del">
          <ac:chgData name="Sandra Kreuning" userId="ec82587d-f859-43aa-91d3-fb8f47fe5957" providerId="ADAL" clId="{D4C71D8E-1483-419E-91BD-653572BD2D6A}" dt="2020-10-24T14:52:21.388" v="6" actId="26606"/>
          <ac:spMkLst>
            <pc:docMk/>
            <pc:sldMk cId="371884863" sldId="266"/>
            <ac:spMk id="79" creationId="{C13237C8-E62C-4F0D-A318-BD6FB6C2D138}"/>
          </ac:spMkLst>
        </pc:spChg>
        <pc:spChg chg="add del">
          <ac:chgData name="Sandra Kreuning" userId="ec82587d-f859-43aa-91d3-fb8f47fe5957" providerId="ADAL" clId="{D4C71D8E-1483-419E-91BD-653572BD2D6A}" dt="2020-10-24T14:52:21.388" v="6" actId="26606"/>
          <ac:spMkLst>
            <pc:docMk/>
            <pc:sldMk cId="371884863" sldId="266"/>
            <ac:spMk id="81" creationId="{19C9EAEA-39D0-4B0E-A0EB-51E7B26740B1}"/>
          </ac:spMkLst>
        </pc:spChg>
        <pc:spChg chg="add del">
          <ac:chgData name="Sandra Kreuning" userId="ec82587d-f859-43aa-91d3-fb8f47fe5957" providerId="ADAL" clId="{D4C71D8E-1483-419E-91BD-653572BD2D6A}" dt="2020-10-24T14:52:17.058" v="4" actId="26606"/>
          <ac:spMkLst>
            <pc:docMk/>
            <pc:sldMk cId="371884863" sldId="266"/>
            <ac:spMk id="1028" creationId="{F2B38F72-8FC4-4001-8C67-FA6B86DEC767}"/>
          </ac:spMkLst>
        </pc:spChg>
        <pc:spChg chg="add">
          <ac:chgData name="Sandra Kreuning" userId="ec82587d-f859-43aa-91d3-fb8f47fe5957" providerId="ADAL" clId="{D4C71D8E-1483-419E-91BD-653572BD2D6A}" dt="2020-10-24T14:52:58.334" v="7" actId="26606"/>
          <ac:spMkLst>
            <pc:docMk/>
            <pc:sldMk cId="371884863" sldId="266"/>
            <ac:spMk id="1029" creationId="{EBF87945-A001-489F-9D9B-7D9435F0B9CA}"/>
          </ac:spMkLst>
        </pc:spChg>
        <pc:spChg chg="add del">
          <ac:chgData name="Sandra Kreuning" userId="ec82587d-f859-43aa-91d3-fb8f47fe5957" providerId="ADAL" clId="{D4C71D8E-1483-419E-91BD-653572BD2D6A}" dt="2020-10-24T14:52:21.388" v="6" actId="26606"/>
          <ac:spMkLst>
            <pc:docMk/>
            <pc:sldMk cId="371884863" sldId="266"/>
            <ac:spMk id="1030" creationId="{201CC55D-ED54-4C5C-95E6-10947BD1103B}"/>
          </ac:spMkLst>
        </pc:spChg>
        <pc:grpChg chg="add del">
          <ac:chgData name="Sandra Kreuning" userId="ec82587d-f859-43aa-91d3-fb8f47fe5957" providerId="ADAL" clId="{D4C71D8E-1483-419E-91BD-653572BD2D6A}" dt="2020-10-24T14:52:21.388" v="6" actId="26606"/>
          <ac:grpSpMkLst>
            <pc:docMk/>
            <pc:sldMk cId="371884863" sldId="266"/>
            <ac:grpSpMk id="73" creationId="{1DE889C7-FAD6-4397-98E2-05D503484459}"/>
          </ac:grpSpMkLst>
        </pc:grpChg>
        <pc:picChg chg="mod">
          <ac:chgData name="Sandra Kreuning" userId="ec82587d-f859-43aa-91d3-fb8f47fe5957" providerId="ADAL" clId="{D4C71D8E-1483-419E-91BD-653572BD2D6A}" dt="2020-10-24T14:52:58.334" v="7" actId="26606"/>
          <ac:picMkLst>
            <pc:docMk/>
            <pc:sldMk cId="371884863" sldId="266"/>
            <ac:picMk id="1026" creationId="{5FD0C371-0212-4377-A701-B9603C7F2E28}"/>
          </ac:picMkLst>
        </pc:picChg>
      </pc:sldChg>
      <pc:sldChg chg="addSp modSp mod setBg setClrOvrMap">
        <pc:chgData name="Sandra Kreuning" userId="ec82587d-f859-43aa-91d3-fb8f47fe5957" providerId="ADAL" clId="{D4C71D8E-1483-419E-91BD-653572BD2D6A}" dt="2020-10-24T14:51:51.257" v="0" actId="26606"/>
        <pc:sldMkLst>
          <pc:docMk/>
          <pc:sldMk cId="1998182182" sldId="267"/>
        </pc:sldMkLst>
        <pc:spChg chg="mod">
          <ac:chgData name="Sandra Kreuning" userId="ec82587d-f859-43aa-91d3-fb8f47fe5957" providerId="ADAL" clId="{D4C71D8E-1483-419E-91BD-653572BD2D6A}" dt="2020-10-24T14:51:51.257" v="0" actId="26606"/>
          <ac:spMkLst>
            <pc:docMk/>
            <pc:sldMk cId="1998182182" sldId="267"/>
            <ac:spMk id="2" creationId="{434BA20C-4B64-4FCA-BA86-E95BADE9AD65}"/>
          </ac:spMkLst>
        </pc:spChg>
        <pc:spChg chg="mod">
          <ac:chgData name="Sandra Kreuning" userId="ec82587d-f859-43aa-91d3-fb8f47fe5957" providerId="ADAL" clId="{D4C71D8E-1483-419E-91BD-653572BD2D6A}" dt="2020-10-24T14:51:51.257" v="0" actId="26606"/>
          <ac:spMkLst>
            <pc:docMk/>
            <pc:sldMk cId="1998182182" sldId="267"/>
            <ac:spMk id="3" creationId="{164D2D33-3E48-454E-BD07-CDA24F9B5639}"/>
          </ac:spMkLst>
        </pc:spChg>
        <pc:spChg chg="add">
          <ac:chgData name="Sandra Kreuning" userId="ec82587d-f859-43aa-91d3-fb8f47fe5957" providerId="ADAL" clId="{D4C71D8E-1483-419E-91BD-653572BD2D6A}" dt="2020-10-24T14:51:51.257" v="0" actId="26606"/>
          <ac:spMkLst>
            <pc:docMk/>
            <pc:sldMk cId="1998182182" sldId="267"/>
            <ac:spMk id="9" creationId="{F2B38F72-8FC4-4001-8C67-FA6B86DEC767}"/>
          </ac:spMkLst>
        </pc:spChg>
        <pc:picChg chg="mod">
          <ac:chgData name="Sandra Kreuning" userId="ec82587d-f859-43aa-91d3-fb8f47fe5957" providerId="ADAL" clId="{D4C71D8E-1483-419E-91BD-653572BD2D6A}" dt="2020-10-24T14:51:51.257" v="0" actId="26606"/>
          <ac:picMkLst>
            <pc:docMk/>
            <pc:sldMk cId="1998182182" sldId="267"/>
            <ac:picMk id="4" creationId="{B9B87B3B-4E3B-4C2C-9950-D3C467BB4A5A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33785CA-8E6B-49FA-B090-BDC2C01C179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7967703F-A3EA-42F8-A152-9CB812E0C8B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85F37C46-2C4C-4ADC-AC3B-AEB1317DD7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C1463F-FD6D-4F0B-B358-87455052ED3B}" type="datetimeFigureOut">
              <a:rPr lang="nl-NL" smtClean="0"/>
              <a:t>24-10-2020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81C22E97-F19F-4167-AD36-368F563F2A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B8D20EAF-A8DD-4671-B675-F4D18DB86D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A5F78D-F319-49E1-8677-607B1BC3E0A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894154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421C35F-7BE5-42BE-B678-7482964906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A8C393A7-9E50-4B24-BDFB-F70144CB790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A3536642-E874-40E8-85C8-4115B13940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C1463F-FD6D-4F0B-B358-87455052ED3B}" type="datetimeFigureOut">
              <a:rPr lang="nl-NL" smtClean="0"/>
              <a:t>24-10-2020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7EC1CFE8-C064-4C94-B95D-E2E1B6A0E3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7189E8EA-B685-418F-B704-2312BF23CA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A5F78D-F319-49E1-8677-607B1BC3E0A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351244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2893605E-67A6-4703-AC3B-71DDB2CA3A7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57CBB296-9D4F-41CA-9B5B-15AD0ED4BC2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63AD10FA-5541-452E-877E-0FAB82B019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C1463F-FD6D-4F0B-B358-87455052ED3B}" type="datetimeFigureOut">
              <a:rPr lang="nl-NL" smtClean="0"/>
              <a:t>24-10-2020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A779A686-9071-455A-B72E-B848F69A5F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0892CA47-7BB6-4C18-858D-21D0430959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A5F78D-F319-49E1-8677-607B1BC3E0A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175288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1C1655B-609F-47B6-9134-5D47F58C55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93D24E8-7F25-4BF1-AEE1-B90BDB092F8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030586FA-D5E9-4F4E-B1BD-87E71D68A8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C1463F-FD6D-4F0B-B358-87455052ED3B}" type="datetimeFigureOut">
              <a:rPr lang="nl-NL" smtClean="0"/>
              <a:t>24-10-2020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AE4854B3-4F63-4927-8FFB-8313B53730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C8331829-922C-4BC9-A37F-B0973B131F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A5F78D-F319-49E1-8677-607B1BC3E0A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09127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295DCC0-3BD0-4308-9A24-2524B08933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A2D007DA-3D09-4DA8-89F9-A64F4F5917C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0B019B86-A786-43E2-8614-7FA59EC6AF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C1463F-FD6D-4F0B-B358-87455052ED3B}" type="datetimeFigureOut">
              <a:rPr lang="nl-NL" smtClean="0"/>
              <a:t>24-10-2020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492BD5ED-D494-475A-97BF-5CB427F024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230ADE63-E590-464F-B641-547A338261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A5F78D-F319-49E1-8677-607B1BC3E0A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584160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AAFC580-8F89-4837-90FF-0799283694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2544014-C2AF-4BFE-B1B6-97FB8AB19B4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72A761D5-7053-4644-BF4D-03D669C2756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DE8921FE-1EB3-4455-B7DE-5E5940AF6B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C1463F-FD6D-4F0B-B358-87455052ED3B}" type="datetimeFigureOut">
              <a:rPr lang="nl-NL" smtClean="0"/>
              <a:t>24-10-2020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795FA6D8-8DFA-4FB6-8FD1-3779559428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0F64A3FD-24DC-4959-9C12-86DD76EDBC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A5F78D-F319-49E1-8677-607B1BC3E0A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736505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96CF710-8893-4A85-8A86-12E7E974CB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00853905-BDFF-4D39-B1F9-DF6E49E0594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427E587A-B633-483E-AEA7-D55645B4466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D5D95DFB-B2CA-4C64-8854-7A09B0EEEF3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2F25F2A0-CB5A-431E-99A1-85727431F6C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847E710C-E59B-42B3-9610-FF68332CDE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C1463F-FD6D-4F0B-B358-87455052ED3B}" type="datetimeFigureOut">
              <a:rPr lang="nl-NL" smtClean="0"/>
              <a:t>24-10-2020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B42F21D6-6428-4B15-93F4-418B1670F5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365F274D-8042-4ABD-B232-C38FA458DD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A5F78D-F319-49E1-8677-607B1BC3E0A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946508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D782255-98D4-450D-BC41-9C0082D9B5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5E38305D-39F7-452B-B3D0-43F0682883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C1463F-FD6D-4F0B-B358-87455052ED3B}" type="datetimeFigureOut">
              <a:rPr lang="nl-NL" smtClean="0"/>
              <a:t>24-10-2020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C15BB611-C008-484A-99E5-ED7F591DD5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ECA34A4C-D353-4BDB-8596-E783A8F2C4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A5F78D-F319-49E1-8677-607B1BC3E0A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498288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7680B126-BB11-486B-92D2-9E7FD0EEF2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C1463F-FD6D-4F0B-B358-87455052ED3B}" type="datetimeFigureOut">
              <a:rPr lang="nl-NL" smtClean="0"/>
              <a:t>24-10-2020</a:t>
            </a:fld>
            <a:endParaRPr 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E3FADCCE-D7A5-4766-9FA2-5B98072A6A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AB15E348-AC0E-4A60-8DFA-A29FA86661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A5F78D-F319-49E1-8677-607B1BC3E0A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776667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9375244-7845-4B3B-A3AA-51C9CB4558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B7EA638-0AD9-459B-80FC-42A51F4BFC1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AE242977-A5CC-4AF4-A82D-C694F5CB907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27AFD4F0-EA8F-4867-B6EB-0B6F9BAF94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C1463F-FD6D-4F0B-B358-87455052ED3B}" type="datetimeFigureOut">
              <a:rPr lang="nl-NL" smtClean="0"/>
              <a:t>24-10-2020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D9EC5B8A-17A7-4CCC-95F4-A6C0E092CF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250C6B18-C48F-4ADB-A718-7ADD117C9D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A5F78D-F319-49E1-8677-607B1BC3E0A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483684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C0BAE5E-9D6F-4A09-B574-CF26D652EF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CC705E0C-A971-467B-A3E7-D711763B145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62103512-D089-4511-8622-76FCA5700E0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9DCAA8B8-9288-4115-8020-02DF83FF26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C1463F-FD6D-4F0B-B358-87455052ED3B}" type="datetimeFigureOut">
              <a:rPr lang="nl-NL" smtClean="0"/>
              <a:t>24-10-2020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FF3565D7-1585-4E65-A99D-D820A46870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D012E34F-ADAD-4041-B06F-D9577A7275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A5F78D-F319-49E1-8677-607B1BC3E0A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614962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22ABD1F6-F405-4EF6-A08A-65A6D0A4F0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4960D7A5-18F4-444C-82DF-E0CD0E385CB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0101AD84-9227-4C1D-A8C9-2035AB2375C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C1463F-FD6D-4F0B-B358-87455052ED3B}" type="datetimeFigureOut">
              <a:rPr lang="nl-NL" smtClean="0"/>
              <a:t>24-10-2020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95A25DA0-731B-4544-9620-0942CDE0F03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7737CE0F-8E99-472C-9F36-14FAD6DFD63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A5F78D-F319-49E1-8677-607B1BC3E0A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108204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i63ne21jDnE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youtube.com/watch?v=GLeaZGckuQA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34BA20C-4B64-4FCA-BA86-E95BADE9AD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8929" y="629266"/>
            <a:ext cx="3667039" cy="1676603"/>
          </a:xfrm>
        </p:spPr>
        <p:txBody>
          <a:bodyPr>
            <a:normAutofit/>
          </a:bodyPr>
          <a:lstStyle/>
          <a:p>
            <a:br>
              <a:rPr lang="nl-NL" sz="2300" b="1"/>
            </a:br>
            <a:r>
              <a:rPr lang="nl-NL" sz="2300" b="1"/>
              <a:t>spierdystrofie</a:t>
            </a:r>
            <a:br>
              <a:rPr lang="nl-NL" sz="2300" b="1"/>
            </a:br>
            <a:r>
              <a:rPr lang="nl-NL" sz="2300" b="1"/>
              <a:t>(progressieve ziekten dwarsgestreepte spieren)</a:t>
            </a:r>
            <a:br>
              <a:rPr lang="nl-NL" sz="2300" b="1"/>
            </a:br>
            <a:endParaRPr lang="nl-NL" sz="230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64D2D33-3E48-454E-BD07-CDA24F9B563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8931" y="2438401"/>
            <a:ext cx="3667036" cy="3779520"/>
          </a:xfrm>
        </p:spPr>
        <p:txBody>
          <a:bodyPr>
            <a:normAutofit/>
          </a:bodyPr>
          <a:lstStyle/>
          <a:p>
            <a:r>
              <a:rPr lang="nl-NL" sz="1800" b="1"/>
              <a:t>de meeste soorten spierdystrofie zijn erfelijk.</a:t>
            </a:r>
          </a:p>
          <a:p>
            <a:endParaRPr lang="nl-NL" sz="180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2B38F72-8FC4-4001-8C67-FA6B86DEC76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636008" y="2"/>
            <a:ext cx="7555992" cy="685799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B9B87B3B-4E3B-4C2C-9950-D3C467BB4A5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966" r="4894" b="3"/>
          <a:stretch/>
        </p:blipFill>
        <p:spPr>
          <a:xfrm>
            <a:off x="5276088" y="640082"/>
            <a:ext cx="6276250" cy="5577838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p14="http://schemas.microsoft.com/office/powerpoint/2010/main" val="199818218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E6A1186-8A46-43BD-AF74-699A66332C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br>
              <a:rPr lang="nl-NL" b="1" dirty="0"/>
            </a:br>
            <a:r>
              <a:rPr lang="nl-NL" b="1" dirty="0"/>
              <a:t>spierdystrofie van </a:t>
            </a:r>
            <a:r>
              <a:rPr lang="nl-NL" b="1" dirty="0" err="1"/>
              <a:t>Duchenne</a:t>
            </a:r>
            <a:r>
              <a:rPr lang="nl-NL" b="1" dirty="0"/>
              <a:t> </a:t>
            </a:r>
            <a:br>
              <a:rPr lang="nl-NL" b="1" dirty="0"/>
            </a:br>
            <a:r>
              <a:rPr lang="nl-NL" b="1" dirty="0"/>
              <a:t>(meest voorkomende vorm)</a:t>
            </a:r>
            <a:br>
              <a:rPr lang="nl-NL" b="1" dirty="0"/>
            </a:br>
            <a:endParaRPr lang="nl-NL" dirty="0"/>
          </a:p>
        </p:txBody>
      </p:sp>
      <p:pic>
        <p:nvPicPr>
          <p:cNvPr id="4" name="Tijdelijke aanduiding voor inhoud 3">
            <a:extLst>
              <a:ext uri="{FF2B5EF4-FFF2-40B4-BE49-F238E27FC236}">
                <a16:creationId xmlns:a16="http://schemas.microsoft.com/office/drawing/2014/main" id="{34BB6504-BB87-4781-809B-786EEB8C69A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3429" y="1690688"/>
            <a:ext cx="5839929" cy="4530726"/>
          </a:xfrm>
          <a:prstGeom prst="rect">
            <a:avLst/>
          </a:prstGeom>
        </p:spPr>
      </p:pic>
      <p:sp>
        <p:nvSpPr>
          <p:cNvPr id="5" name="Rechthoek 4">
            <a:extLst>
              <a:ext uri="{FF2B5EF4-FFF2-40B4-BE49-F238E27FC236}">
                <a16:creationId xmlns:a16="http://schemas.microsoft.com/office/drawing/2014/main" id="{255F19D4-487F-499D-844E-87589B3A7FD5}"/>
              </a:ext>
            </a:extLst>
          </p:cNvPr>
          <p:cNvSpPr/>
          <p:nvPr/>
        </p:nvSpPr>
        <p:spPr>
          <a:xfrm>
            <a:off x="6540917" y="2678021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nl-NL" b="1" dirty="0">
                <a:solidFill>
                  <a:srgbClr val="000000"/>
                </a:solidFill>
                <a:latin typeface="Arial Black" panose="020B0A04020102020204" pitchFamily="34" charset="0"/>
              </a:rPr>
              <a:t>in spiercellen mist een eiwit (</a:t>
            </a:r>
            <a:r>
              <a:rPr lang="nl-NL" b="1" dirty="0" err="1">
                <a:solidFill>
                  <a:srgbClr val="000000"/>
                </a:solidFill>
                <a:latin typeface="Arial Black" panose="020B0A04020102020204" pitchFamily="34" charset="0"/>
              </a:rPr>
              <a:t>dystrofine</a:t>
            </a:r>
            <a:r>
              <a:rPr lang="nl-NL" b="1" dirty="0">
                <a:solidFill>
                  <a:srgbClr val="000000"/>
                </a:solidFill>
                <a:latin typeface="Arial Black" panose="020B0A04020102020204" pitchFamily="34" charset="0"/>
              </a:rPr>
              <a:t>), waardoor spieren niet goed werken</a:t>
            </a:r>
          </a:p>
        </p:txBody>
      </p:sp>
      <p:sp>
        <p:nvSpPr>
          <p:cNvPr id="6" name="Rechthoek 5">
            <a:extLst>
              <a:ext uri="{FF2B5EF4-FFF2-40B4-BE49-F238E27FC236}">
                <a16:creationId xmlns:a16="http://schemas.microsoft.com/office/drawing/2014/main" id="{23BFB6E8-2D03-4C48-BD08-ECCDD682F5B9}"/>
              </a:ext>
            </a:extLst>
          </p:cNvPr>
          <p:cNvSpPr/>
          <p:nvPr/>
        </p:nvSpPr>
        <p:spPr>
          <a:xfrm>
            <a:off x="6208643" y="4311686"/>
            <a:ext cx="6096000" cy="107721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nl-NL" b="1" dirty="0">
                <a:solidFill>
                  <a:srgbClr val="000000"/>
                </a:solidFill>
                <a:latin typeface="Arial Black" panose="020B0A04020102020204" pitchFamily="34" charset="0"/>
              </a:rPr>
              <a:t>Komt bijna alleen bij jongens voor (geslachtsgebonden overerving, de moeder is draagster</a:t>
            </a:r>
            <a:r>
              <a:rPr lang="nl-NL" sz="2800" b="0" dirty="0">
                <a:solidFill>
                  <a:srgbClr val="000000"/>
                </a:solidFill>
                <a:latin typeface="Arial" panose="020B0604020202020204" pitchFamily="34" charset="0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42330328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Rectangle 70">
            <a:extLst>
              <a:ext uri="{FF2B5EF4-FFF2-40B4-BE49-F238E27FC236}">
                <a16:creationId xmlns:a16="http://schemas.microsoft.com/office/drawing/2014/main" id="{EBF87945-A001-489F-9D9B-7D9435F0B9C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48639" y="347471"/>
            <a:ext cx="11100816" cy="1801368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E3B16F37-DC51-4AEB-84D7-24ACF23DED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85216"/>
            <a:ext cx="10515600" cy="1325563"/>
          </a:xfrm>
        </p:spPr>
        <p:txBody>
          <a:bodyPr>
            <a:normAutofit/>
          </a:bodyPr>
          <a:lstStyle/>
          <a:p>
            <a:r>
              <a:rPr lang="nl-NL" b="1">
                <a:solidFill>
                  <a:schemeClr val="bg1"/>
                </a:solidFill>
              </a:rPr>
              <a:t>Verloop van de ziekte van Duchenne</a:t>
            </a:r>
            <a:br>
              <a:rPr lang="nl-NL" b="1">
                <a:solidFill>
                  <a:schemeClr val="bg1"/>
                </a:solidFill>
              </a:rPr>
            </a:br>
            <a:r>
              <a:rPr lang="nl-NL" b="1">
                <a:solidFill>
                  <a:schemeClr val="bg1"/>
                </a:solidFill>
              </a:rPr>
              <a:t>			</a:t>
            </a:r>
          </a:p>
        </p:txBody>
      </p:sp>
      <p:pic>
        <p:nvPicPr>
          <p:cNvPr id="1026" name="Picture 2" descr="Nederlandse Duchenne ouders financieren uniek onderzoek! - Duchenne Parent  Project (bericht)">
            <a:extLst>
              <a:ext uri="{FF2B5EF4-FFF2-40B4-BE49-F238E27FC236}">
                <a16:creationId xmlns:a16="http://schemas.microsoft.com/office/drawing/2014/main" id="{5FD0C371-0212-4377-A701-B9603C7F2E2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922" b="24067"/>
          <a:stretch/>
        </p:blipFill>
        <p:spPr bwMode="auto">
          <a:xfrm>
            <a:off x="841248" y="2516777"/>
            <a:ext cx="6236208" cy="36601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C5F8DD9-C886-4B37-B375-A350A038430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46848" y="2516777"/>
            <a:ext cx="3803904" cy="3660185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endParaRPr lang="nl-NL" sz="2200" dirty="0">
              <a:hlinkClick r:id="rId3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  <a:p>
            <a:pPr marL="0" indent="0">
              <a:buNone/>
            </a:pPr>
            <a:endParaRPr lang="nl-NL" sz="2200" dirty="0">
              <a:hlinkClick r:id="rId3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  <a:p>
            <a:pPr marL="0" indent="0">
              <a:buNone/>
            </a:pPr>
            <a:endParaRPr lang="nl-NL" sz="2200" dirty="0">
              <a:hlinkClick r:id="rId3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  <a:p>
            <a:r>
              <a:rPr lang="nl-NL" sz="2200" dirty="0"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de eerste tekenen van </a:t>
            </a:r>
            <a:r>
              <a:rPr lang="nl-NL" sz="2200" dirty="0" err="1"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Duchenne</a:t>
            </a:r>
            <a:endParaRPr lang="nl-NL" sz="2200"/>
          </a:p>
          <a:p>
            <a:endParaRPr lang="nl-NL" sz="2200"/>
          </a:p>
          <a:p>
            <a:r>
              <a:rPr lang="nl-NL" sz="2200" dirty="0" err="1">
                <a:hlinkClick r:id="rId4"/>
              </a:rPr>
              <a:t>Duchenne</a:t>
            </a:r>
            <a:r>
              <a:rPr lang="nl-NL" sz="2200" dirty="0">
                <a:hlinkClick r:id="rId4"/>
              </a:rPr>
              <a:t> tijdlijn</a:t>
            </a:r>
            <a:endParaRPr lang="nl-NL" sz="2200" dirty="0"/>
          </a:p>
          <a:p>
            <a:endParaRPr lang="nl-NL" sz="2200" dirty="0"/>
          </a:p>
        </p:txBody>
      </p:sp>
    </p:spTree>
    <p:extLst>
      <p:ext uri="{BB962C8B-B14F-4D97-AF65-F5344CB8AC3E}">
        <p14:creationId xmlns:p14="http://schemas.microsoft.com/office/powerpoint/2010/main" val="3718848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Tijdelijke aanduiding voor inhoud 3">
            <a:extLst>
              <a:ext uri="{FF2B5EF4-FFF2-40B4-BE49-F238E27FC236}">
                <a16:creationId xmlns:a16="http://schemas.microsoft.com/office/drawing/2014/main" id="{E8AD136D-5E87-497F-924B-F3CE4D32372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25532" y="276398"/>
            <a:ext cx="3905250" cy="3533775"/>
          </a:xfrm>
          <a:prstGeom prst="rect">
            <a:avLst/>
          </a:prstGeom>
        </p:spPr>
      </p:pic>
      <p:pic>
        <p:nvPicPr>
          <p:cNvPr id="5" name="Afbeelding 4">
            <a:extLst>
              <a:ext uri="{FF2B5EF4-FFF2-40B4-BE49-F238E27FC236}">
                <a16:creationId xmlns:a16="http://schemas.microsoft.com/office/drawing/2014/main" id="{A65353A0-F8F2-4D48-99FF-C32FFF3B3B3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96099" y="0"/>
            <a:ext cx="4434509" cy="4400914"/>
          </a:xfrm>
          <a:prstGeom prst="rect">
            <a:avLst/>
          </a:prstGeom>
        </p:spPr>
      </p:pic>
      <p:pic>
        <p:nvPicPr>
          <p:cNvPr id="6" name="Afbeelding 5">
            <a:extLst>
              <a:ext uri="{FF2B5EF4-FFF2-40B4-BE49-F238E27FC236}">
                <a16:creationId xmlns:a16="http://schemas.microsoft.com/office/drawing/2014/main" id="{F1F7F048-870C-48C0-A462-5B4AE343A4D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01275" y="3882838"/>
            <a:ext cx="3828601" cy="2609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0572601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7E6EAFB7E375B4FA8D2FF7FD64788B7" ma:contentTypeVersion="12" ma:contentTypeDescription="Een nieuw document maken." ma:contentTypeScope="" ma:versionID="af45acec503560d360978414daab1117">
  <xsd:schema xmlns:xsd="http://www.w3.org/2001/XMLSchema" xmlns:xs="http://www.w3.org/2001/XMLSchema" xmlns:p="http://schemas.microsoft.com/office/2006/metadata/properties" xmlns:ns3="0bfbde32-856c-4dfd-bc38-4322d606c322" xmlns:ns4="169eb86d-0fb8-4364-bb17-d27f6b2029d0" targetNamespace="http://schemas.microsoft.com/office/2006/metadata/properties" ma:root="true" ma:fieldsID="124b357f269b65349bc9c8612af050ee" ns3:_="" ns4:_="">
    <xsd:import namespace="0bfbde32-856c-4dfd-bc38-4322d606c322"/>
    <xsd:import namespace="169eb86d-0fb8-4364-bb17-d27f6b2029d0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edWithDetails" minOccurs="0"/>
                <xsd:element ref="ns3:SharingHintHash" minOccurs="0"/>
                <xsd:element ref="ns4:MediaServiceMetadata" minOccurs="0"/>
                <xsd:element ref="ns4:MediaServiceFastMetadata" minOccurs="0"/>
                <xsd:element ref="ns4:MediaServiceAutoTags" minOccurs="0"/>
                <xsd:element ref="ns4:MediaServiceDateTaken" minOccurs="0"/>
                <xsd:element ref="ns4:MediaServiceOCR" minOccurs="0"/>
                <xsd:element ref="ns4:MediaServiceGenerationTime" minOccurs="0"/>
                <xsd:element ref="ns4:MediaServiceEventHashCode" minOccurs="0"/>
                <xsd:element ref="ns4:MediaServiceAutoKeyPoints" minOccurs="0"/>
                <xsd:element ref="ns4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bfbde32-856c-4dfd-bc38-4322d606c322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Gedeeld met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Gedeeld met details" ma:description="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Hint-hash delen" ma:description="" ma:hidden="true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9eb86d-0fb8-4364-bb17-d27f6b2029d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AutoTags" ma:index="13" nillable="true" ma:displayName="MediaServiceAutoTags" ma:internalName="MediaServiceAutoTags" ma:readOnly="true">
      <xsd:simpleType>
        <xsd:restriction base="dms:Text"/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5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300B7FF6-5E7B-448A-BA07-1C8BD129B64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bfbde32-856c-4dfd-bc38-4322d606c322"/>
    <ds:schemaRef ds:uri="169eb86d-0fb8-4364-bb17-d27f6b2029d0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72F99C5B-61F9-4CFA-8A19-F0FFAEFA887D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F678E166-416B-4EBA-8CEB-B4EE00311E34}">
  <ds:schemaRefs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73</Words>
  <Application>Microsoft Office PowerPoint</Application>
  <PresentationFormat>Breedbeeld</PresentationFormat>
  <Paragraphs>12</Paragraphs>
  <Slides>4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4</vt:i4>
      </vt:variant>
    </vt:vector>
  </HeadingPairs>
  <TitlesOfParts>
    <vt:vector size="9" baseType="lpstr">
      <vt:lpstr>Arial</vt:lpstr>
      <vt:lpstr>Arial Black</vt:lpstr>
      <vt:lpstr>Calibri</vt:lpstr>
      <vt:lpstr>Calibri Light</vt:lpstr>
      <vt:lpstr>Kantoorthema</vt:lpstr>
      <vt:lpstr> spierdystrofie (progressieve ziekten dwarsgestreepte spieren) </vt:lpstr>
      <vt:lpstr> spierdystrofie van Duchenne  (meest voorkomende vorm) </vt:lpstr>
      <vt:lpstr>Verloop van de ziekte van Duchenne    </vt:lpstr>
      <vt:lpstr>PowerPoint-presentatie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spierdystrofie (progressieve ziekten dwarsgestreepte spieren) </dc:title>
  <dc:creator>Sandra Kreuning</dc:creator>
  <cp:lastModifiedBy>Sandra Kreuning</cp:lastModifiedBy>
  <cp:revision>1</cp:revision>
  <dcterms:created xsi:type="dcterms:W3CDTF">2020-10-24T14:52:58Z</dcterms:created>
  <dcterms:modified xsi:type="dcterms:W3CDTF">2020-10-24T14:53:08Z</dcterms:modified>
</cp:coreProperties>
</file>