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1" r:id="rId2"/>
    <p:sldId id="287" r:id="rId3"/>
    <p:sldId id="272" r:id="rId4"/>
    <p:sldId id="273" r:id="rId5"/>
    <p:sldId id="288" r:id="rId6"/>
    <p:sldId id="260" r:id="rId7"/>
    <p:sldId id="261" r:id="rId8"/>
    <p:sldId id="262" r:id="rId9"/>
    <p:sldId id="263" r:id="rId10"/>
    <p:sldId id="289" r:id="rId1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FCEA75-CB63-4DCC-99FA-79E52D943E4D}" v="1" dt="2021-03-15T07:14:36.27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0" d="100"/>
          <a:sy n="80" d="100"/>
        </p:scale>
        <p:origin x="58" y="1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ndra Kreuning" userId="ec82587d-f859-43aa-91d3-fb8f47fe5957" providerId="ADAL" clId="{24FCEA75-CB63-4DCC-99FA-79E52D943E4D}"/>
    <pc:docChg chg="custSel addSld modSld">
      <pc:chgData name="Sandra Kreuning" userId="ec82587d-f859-43aa-91d3-fb8f47fe5957" providerId="ADAL" clId="{24FCEA75-CB63-4DCC-99FA-79E52D943E4D}" dt="2021-03-15T07:14:45.901" v="3" actId="26606"/>
      <pc:docMkLst>
        <pc:docMk/>
      </pc:docMkLst>
      <pc:sldChg chg="addSp delSp modSp new mod setBg">
        <pc:chgData name="Sandra Kreuning" userId="ec82587d-f859-43aa-91d3-fb8f47fe5957" providerId="ADAL" clId="{24FCEA75-CB63-4DCC-99FA-79E52D943E4D}" dt="2021-03-15T07:14:45.901" v="3" actId="26606"/>
        <pc:sldMkLst>
          <pc:docMk/>
          <pc:sldMk cId="1517324174" sldId="289"/>
        </pc:sldMkLst>
        <pc:spChg chg="del mod">
          <ac:chgData name="Sandra Kreuning" userId="ec82587d-f859-43aa-91d3-fb8f47fe5957" providerId="ADAL" clId="{24FCEA75-CB63-4DCC-99FA-79E52D943E4D}" dt="2021-03-15T07:14:45.901" v="3" actId="26606"/>
          <ac:spMkLst>
            <pc:docMk/>
            <pc:sldMk cId="1517324174" sldId="289"/>
            <ac:spMk id="2" creationId="{18B59450-96ED-4DD5-9975-8B7947D7EC56}"/>
          </ac:spMkLst>
        </pc:spChg>
        <pc:spChg chg="del">
          <ac:chgData name="Sandra Kreuning" userId="ec82587d-f859-43aa-91d3-fb8f47fe5957" providerId="ADAL" clId="{24FCEA75-CB63-4DCC-99FA-79E52D943E4D}" dt="2021-03-15T07:14:45.901" v="3" actId="26606"/>
          <ac:spMkLst>
            <pc:docMk/>
            <pc:sldMk cId="1517324174" sldId="289"/>
            <ac:spMk id="3" creationId="{9E8D127C-7576-4FC8-A762-3A28425868ED}"/>
          </ac:spMkLst>
        </pc:spChg>
        <pc:picChg chg="add mod">
          <ac:chgData name="Sandra Kreuning" userId="ec82587d-f859-43aa-91d3-fb8f47fe5957" providerId="ADAL" clId="{24FCEA75-CB63-4DCC-99FA-79E52D943E4D}" dt="2021-03-15T07:14:45.901" v="3" actId="26606"/>
          <ac:picMkLst>
            <pc:docMk/>
            <pc:sldMk cId="1517324174" sldId="289"/>
            <ac:picMk id="1026" creationId="{02DAE0B0-E889-45AD-B427-CAEBE046AADC}"/>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4CE8B6-CEAA-4447-8225-5C5EF39CEC33}"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0DDBBB56-EAE7-4603-84FC-99EA41FFCB8C}">
      <dgm:prSet/>
      <dgm:spPr/>
      <dgm:t>
        <a:bodyPr/>
        <a:lstStyle/>
        <a:p>
          <a:r>
            <a:rPr lang="nl-NL"/>
            <a:t>Wanneer de trillingen in je slakkenhuis zijn aangekomen, gebeuren daar een bepaald aantal dingen mee.</a:t>
          </a:r>
          <a:endParaRPr lang="en-US"/>
        </a:p>
      </dgm:t>
    </dgm:pt>
    <dgm:pt modelId="{D66C81E9-E486-4C28-9534-B87D18F77E41}" type="parTrans" cxnId="{C430C193-EDCB-467F-B56D-5D7EED90F588}">
      <dgm:prSet/>
      <dgm:spPr/>
      <dgm:t>
        <a:bodyPr/>
        <a:lstStyle/>
        <a:p>
          <a:endParaRPr lang="en-US"/>
        </a:p>
      </dgm:t>
    </dgm:pt>
    <dgm:pt modelId="{162FD1BE-3D27-438D-A923-42D60C40E8E9}" type="sibTrans" cxnId="{C430C193-EDCB-467F-B56D-5D7EED90F588}">
      <dgm:prSet/>
      <dgm:spPr/>
      <dgm:t>
        <a:bodyPr/>
        <a:lstStyle/>
        <a:p>
          <a:endParaRPr lang="en-US"/>
        </a:p>
      </dgm:t>
    </dgm:pt>
    <dgm:pt modelId="{DA4C47AA-41D7-4D54-A7A9-6F2E9230BA8A}">
      <dgm:prSet/>
      <dgm:spPr/>
      <dgm:t>
        <a:bodyPr/>
        <a:lstStyle/>
        <a:p>
          <a:r>
            <a:rPr lang="nl-NL"/>
            <a:t>Je slakkenhuis is gevuld met vloeistof. Deze vloeistof kan bewegen door de trillingen die worden doorgegeven door de stijgbeugel.</a:t>
          </a:r>
          <a:endParaRPr lang="en-US"/>
        </a:p>
      </dgm:t>
    </dgm:pt>
    <dgm:pt modelId="{F4098C84-7DA5-4D09-9DF6-78AEDE389C97}" type="parTrans" cxnId="{28B0551C-AE34-4E73-9E8B-999A1A9C2C23}">
      <dgm:prSet/>
      <dgm:spPr/>
      <dgm:t>
        <a:bodyPr/>
        <a:lstStyle/>
        <a:p>
          <a:endParaRPr lang="en-US"/>
        </a:p>
      </dgm:t>
    </dgm:pt>
    <dgm:pt modelId="{263497E4-1874-4D0D-90E8-D0B55EABACF1}" type="sibTrans" cxnId="{28B0551C-AE34-4E73-9E8B-999A1A9C2C23}">
      <dgm:prSet/>
      <dgm:spPr/>
      <dgm:t>
        <a:bodyPr/>
        <a:lstStyle/>
        <a:p>
          <a:endParaRPr lang="en-US"/>
        </a:p>
      </dgm:t>
    </dgm:pt>
    <dgm:pt modelId="{289828A1-59BD-40EA-A7B7-1546862126D7}">
      <dgm:prSet/>
      <dgm:spPr/>
      <dgm:t>
        <a:bodyPr/>
        <a:lstStyle/>
        <a:p>
          <a:r>
            <a:rPr lang="nl-NL"/>
            <a:t>In je slakkenhuis zitten ongeveer 15.000 zintuigcellen. Zij zetten het bewegen van het vloeistof dat in je slakkenhuis zit om tot impulsen.</a:t>
          </a:r>
          <a:endParaRPr lang="en-US"/>
        </a:p>
      </dgm:t>
    </dgm:pt>
    <dgm:pt modelId="{FF4F2BE9-43E0-4599-AB52-9F60B63C43A3}" type="parTrans" cxnId="{8A591C55-4888-4476-B7C9-8118DCE80005}">
      <dgm:prSet/>
      <dgm:spPr/>
      <dgm:t>
        <a:bodyPr/>
        <a:lstStyle/>
        <a:p>
          <a:endParaRPr lang="en-US"/>
        </a:p>
      </dgm:t>
    </dgm:pt>
    <dgm:pt modelId="{8F8111CC-9EC6-4E39-86B9-EC63ECB4AD76}" type="sibTrans" cxnId="{8A591C55-4888-4476-B7C9-8118DCE80005}">
      <dgm:prSet/>
      <dgm:spPr/>
      <dgm:t>
        <a:bodyPr/>
        <a:lstStyle/>
        <a:p>
          <a:endParaRPr lang="en-US"/>
        </a:p>
      </dgm:t>
    </dgm:pt>
    <dgm:pt modelId="{3F52CC9E-6265-4ED4-821D-134BA0056D02}">
      <dgm:prSet/>
      <dgm:spPr/>
      <dgm:t>
        <a:bodyPr/>
        <a:lstStyle/>
        <a:p>
          <a:r>
            <a:rPr lang="nl-NL"/>
            <a:t>De impulsen gaan via je gehoorzenuw naar je hersenen waar je het ervaart als een geluid.</a:t>
          </a:r>
          <a:endParaRPr lang="en-US"/>
        </a:p>
      </dgm:t>
    </dgm:pt>
    <dgm:pt modelId="{6A5D0DA5-D725-470E-9719-A35012A5AA9E}" type="parTrans" cxnId="{B1A38D42-065C-4DE4-A0CF-0C36FA952DB2}">
      <dgm:prSet/>
      <dgm:spPr/>
      <dgm:t>
        <a:bodyPr/>
        <a:lstStyle/>
        <a:p>
          <a:endParaRPr lang="en-US"/>
        </a:p>
      </dgm:t>
    </dgm:pt>
    <dgm:pt modelId="{37C8D279-63ED-4E23-AD14-FE92AC1EBD27}" type="sibTrans" cxnId="{B1A38D42-065C-4DE4-A0CF-0C36FA952DB2}">
      <dgm:prSet/>
      <dgm:spPr/>
      <dgm:t>
        <a:bodyPr/>
        <a:lstStyle/>
        <a:p>
          <a:endParaRPr lang="en-US"/>
        </a:p>
      </dgm:t>
    </dgm:pt>
    <dgm:pt modelId="{9A887995-DA9D-4BBC-A378-6ECAE933ACFB}" type="pres">
      <dgm:prSet presAssocID="{104CE8B6-CEAA-4447-8225-5C5EF39CEC33}" presName="linear" presStyleCnt="0">
        <dgm:presLayoutVars>
          <dgm:animLvl val="lvl"/>
          <dgm:resizeHandles val="exact"/>
        </dgm:presLayoutVars>
      </dgm:prSet>
      <dgm:spPr/>
    </dgm:pt>
    <dgm:pt modelId="{47584C54-C22F-4623-81B9-6390D7D300C7}" type="pres">
      <dgm:prSet presAssocID="{0DDBBB56-EAE7-4603-84FC-99EA41FFCB8C}" presName="parentText" presStyleLbl="node1" presStyleIdx="0" presStyleCnt="4">
        <dgm:presLayoutVars>
          <dgm:chMax val="0"/>
          <dgm:bulletEnabled val="1"/>
        </dgm:presLayoutVars>
      </dgm:prSet>
      <dgm:spPr/>
    </dgm:pt>
    <dgm:pt modelId="{D3D7C013-2FE7-4E26-A9EA-6AED889ABCCE}" type="pres">
      <dgm:prSet presAssocID="{162FD1BE-3D27-438D-A923-42D60C40E8E9}" presName="spacer" presStyleCnt="0"/>
      <dgm:spPr/>
    </dgm:pt>
    <dgm:pt modelId="{931ACF92-0217-4198-A96B-F4BF3358C2EA}" type="pres">
      <dgm:prSet presAssocID="{DA4C47AA-41D7-4D54-A7A9-6F2E9230BA8A}" presName="parentText" presStyleLbl="node1" presStyleIdx="1" presStyleCnt="4">
        <dgm:presLayoutVars>
          <dgm:chMax val="0"/>
          <dgm:bulletEnabled val="1"/>
        </dgm:presLayoutVars>
      </dgm:prSet>
      <dgm:spPr/>
    </dgm:pt>
    <dgm:pt modelId="{9BE42DE2-21A4-4E56-B22F-5278EB223AC9}" type="pres">
      <dgm:prSet presAssocID="{263497E4-1874-4D0D-90E8-D0B55EABACF1}" presName="spacer" presStyleCnt="0"/>
      <dgm:spPr/>
    </dgm:pt>
    <dgm:pt modelId="{66339DF2-DB01-43E9-A021-5B092D2EF7C4}" type="pres">
      <dgm:prSet presAssocID="{289828A1-59BD-40EA-A7B7-1546862126D7}" presName="parentText" presStyleLbl="node1" presStyleIdx="2" presStyleCnt="4">
        <dgm:presLayoutVars>
          <dgm:chMax val="0"/>
          <dgm:bulletEnabled val="1"/>
        </dgm:presLayoutVars>
      </dgm:prSet>
      <dgm:spPr/>
    </dgm:pt>
    <dgm:pt modelId="{8DF8726B-8D83-4417-BC90-9CEE928C2D3F}" type="pres">
      <dgm:prSet presAssocID="{8F8111CC-9EC6-4E39-86B9-EC63ECB4AD76}" presName="spacer" presStyleCnt="0"/>
      <dgm:spPr/>
    </dgm:pt>
    <dgm:pt modelId="{2A9B154B-08D0-4A28-97CC-B58D7F35FA4E}" type="pres">
      <dgm:prSet presAssocID="{3F52CC9E-6265-4ED4-821D-134BA0056D02}" presName="parentText" presStyleLbl="node1" presStyleIdx="3" presStyleCnt="4">
        <dgm:presLayoutVars>
          <dgm:chMax val="0"/>
          <dgm:bulletEnabled val="1"/>
        </dgm:presLayoutVars>
      </dgm:prSet>
      <dgm:spPr/>
    </dgm:pt>
  </dgm:ptLst>
  <dgm:cxnLst>
    <dgm:cxn modelId="{8D21B400-C99B-42AC-B75A-736AF2C44578}" type="presOf" srcId="{DA4C47AA-41D7-4D54-A7A9-6F2E9230BA8A}" destId="{931ACF92-0217-4198-A96B-F4BF3358C2EA}" srcOrd="0" destOrd="0" presId="urn:microsoft.com/office/officeart/2005/8/layout/vList2"/>
    <dgm:cxn modelId="{28B0551C-AE34-4E73-9E8B-999A1A9C2C23}" srcId="{104CE8B6-CEAA-4447-8225-5C5EF39CEC33}" destId="{DA4C47AA-41D7-4D54-A7A9-6F2E9230BA8A}" srcOrd="1" destOrd="0" parTransId="{F4098C84-7DA5-4D09-9DF6-78AEDE389C97}" sibTransId="{263497E4-1874-4D0D-90E8-D0B55EABACF1}"/>
    <dgm:cxn modelId="{B1A38D42-065C-4DE4-A0CF-0C36FA952DB2}" srcId="{104CE8B6-CEAA-4447-8225-5C5EF39CEC33}" destId="{3F52CC9E-6265-4ED4-821D-134BA0056D02}" srcOrd="3" destOrd="0" parTransId="{6A5D0DA5-D725-470E-9719-A35012A5AA9E}" sibTransId="{37C8D279-63ED-4E23-AD14-FE92AC1EBD27}"/>
    <dgm:cxn modelId="{8A591C55-4888-4476-B7C9-8118DCE80005}" srcId="{104CE8B6-CEAA-4447-8225-5C5EF39CEC33}" destId="{289828A1-59BD-40EA-A7B7-1546862126D7}" srcOrd="2" destOrd="0" parTransId="{FF4F2BE9-43E0-4599-AB52-9F60B63C43A3}" sibTransId="{8F8111CC-9EC6-4E39-86B9-EC63ECB4AD76}"/>
    <dgm:cxn modelId="{28A51B80-4236-438B-A095-78F0A0BDC649}" type="presOf" srcId="{0DDBBB56-EAE7-4603-84FC-99EA41FFCB8C}" destId="{47584C54-C22F-4623-81B9-6390D7D300C7}" srcOrd="0" destOrd="0" presId="urn:microsoft.com/office/officeart/2005/8/layout/vList2"/>
    <dgm:cxn modelId="{C430C193-EDCB-467F-B56D-5D7EED90F588}" srcId="{104CE8B6-CEAA-4447-8225-5C5EF39CEC33}" destId="{0DDBBB56-EAE7-4603-84FC-99EA41FFCB8C}" srcOrd="0" destOrd="0" parTransId="{D66C81E9-E486-4C28-9534-B87D18F77E41}" sibTransId="{162FD1BE-3D27-438D-A923-42D60C40E8E9}"/>
    <dgm:cxn modelId="{CCC71495-1E02-42C6-B418-375C57A045DA}" type="presOf" srcId="{3F52CC9E-6265-4ED4-821D-134BA0056D02}" destId="{2A9B154B-08D0-4A28-97CC-B58D7F35FA4E}" srcOrd="0" destOrd="0" presId="urn:microsoft.com/office/officeart/2005/8/layout/vList2"/>
    <dgm:cxn modelId="{A10E0AE7-7C7B-41AB-B97A-DE8D174F91C1}" type="presOf" srcId="{104CE8B6-CEAA-4447-8225-5C5EF39CEC33}" destId="{9A887995-DA9D-4BBC-A378-6ECAE933ACFB}" srcOrd="0" destOrd="0" presId="urn:microsoft.com/office/officeart/2005/8/layout/vList2"/>
    <dgm:cxn modelId="{B37E5DF2-B91D-4293-B9CA-716ABEBB6003}" type="presOf" srcId="{289828A1-59BD-40EA-A7B7-1546862126D7}" destId="{66339DF2-DB01-43E9-A021-5B092D2EF7C4}" srcOrd="0" destOrd="0" presId="urn:microsoft.com/office/officeart/2005/8/layout/vList2"/>
    <dgm:cxn modelId="{81089811-B1EF-466C-8F2F-841E09607899}" type="presParOf" srcId="{9A887995-DA9D-4BBC-A378-6ECAE933ACFB}" destId="{47584C54-C22F-4623-81B9-6390D7D300C7}" srcOrd="0" destOrd="0" presId="urn:microsoft.com/office/officeart/2005/8/layout/vList2"/>
    <dgm:cxn modelId="{07495E37-D27F-4286-9802-ADD4172DAEE7}" type="presParOf" srcId="{9A887995-DA9D-4BBC-A378-6ECAE933ACFB}" destId="{D3D7C013-2FE7-4E26-A9EA-6AED889ABCCE}" srcOrd="1" destOrd="0" presId="urn:microsoft.com/office/officeart/2005/8/layout/vList2"/>
    <dgm:cxn modelId="{C86B7DD0-78A2-4922-800C-F4FB8DAB72DA}" type="presParOf" srcId="{9A887995-DA9D-4BBC-A378-6ECAE933ACFB}" destId="{931ACF92-0217-4198-A96B-F4BF3358C2EA}" srcOrd="2" destOrd="0" presId="urn:microsoft.com/office/officeart/2005/8/layout/vList2"/>
    <dgm:cxn modelId="{2B9587AA-9D51-4D7C-84A3-BA3E43062E45}" type="presParOf" srcId="{9A887995-DA9D-4BBC-A378-6ECAE933ACFB}" destId="{9BE42DE2-21A4-4E56-B22F-5278EB223AC9}" srcOrd="3" destOrd="0" presId="urn:microsoft.com/office/officeart/2005/8/layout/vList2"/>
    <dgm:cxn modelId="{263A6366-7792-4D17-9A72-5D3069CB3364}" type="presParOf" srcId="{9A887995-DA9D-4BBC-A378-6ECAE933ACFB}" destId="{66339DF2-DB01-43E9-A021-5B092D2EF7C4}" srcOrd="4" destOrd="0" presId="urn:microsoft.com/office/officeart/2005/8/layout/vList2"/>
    <dgm:cxn modelId="{3B9D41C8-3E5B-455C-84AA-699A76A0771E}" type="presParOf" srcId="{9A887995-DA9D-4BBC-A378-6ECAE933ACFB}" destId="{8DF8726B-8D83-4417-BC90-9CEE928C2D3F}" srcOrd="5" destOrd="0" presId="urn:microsoft.com/office/officeart/2005/8/layout/vList2"/>
    <dgm:cxn modelId="{DD7046B0-8203-4739-B9A3-646961FE2E27}" type="presParOf" srcId="{9A887995-DA9D-4BBC-A378-6ECAE933ACFB}" destId="{2A9B154B-08D0-4A28-97CC-B58D7F35FA4E}"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1B9D5BC-394F-4D5C-B555-41620E617490}"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F984FA35-A405-446C-92F4-789F52CBFE13}">
      <dgm:prSet/>
      <dgm:spPr/>
      <dgm:t>
        <a:bodyPr/>
        <a:lstStyle/>
        <a:p>
          <a:r>
            <a:rPr lang="nl-NL"/>
            <a:t>Wist je dat een mens lage tonen kan horen tot wel 20 Hz, oftewel 20 trillingen per seconde, terwijl de bovengrens van geluiden wel 20.000 Hz (trillingen per seconde) is. Kan je nagaan wat een grote omvang van hoge en lage geluiden wij kunnen horen!</a:t>
          </a:r>
          <a:endParaRPr lang="en-US"/>
        </a:p>
      </dgm:t>
    </dgm:pt>
    <dgm:pt modelId="{C62392AA-D943-4F8F-B124-03E99CC1089B}" type="parTrans" cxnId="{F7461C9F-4249-49FE-B776-5AB8B48AA360}">
      <dgm:prSet/>
      <dgm:spPr/>
      <dgm:t>
        <a:bodyPr/>
        <a:lstStyle/>
        <a:p>
          <a:endParaRPr lang="en-US"/>
        </a:p>
      </dgm:t>
    </dgm:pt>
    <dgm:pt modelId="{23A9DFDD-C284-432E-8AA9-586215870DFA}" type="sibTrans" cxnId="{F7461C9F-4249-49FE-B776-5AB8B48AA360}">
      <dgm:prSet/>
      <dgm:spPr/>
      <dgm:t>
        <a:bodyPr/>
        <a:lstStyle/>
        <a:p>
          <a:endParaRPr lang="en-US"/>
        </a:p>
      </dgm:t>
    </dgm:pt>
    <dgm:pt modelId="{4CD6116F-0EA2-4148-A517-4E471EDF0F72}">
      <dgm:prSet/>
      <dgm:spPr/>
      <dgm:t>
        <a:bodyPr/>
        <a:lstStyle/>
        <a:p>
          <a:r>
            <a:rPr lang="nl-NL"/>
            <a:t>De zintuigcellen om de lagere tonen waar te nemen zitten aan de top van je slakkenhuis</a:t>
          </a:r>
          <a:endParaRPr lang="en-US"/>
        </a:p>
      </dgm:t>
    </dgm:pt>
    <dgm:pt modelId="{6529165B-1F59-48B1-A1C7-6263FFD83158}" type="parTrans" cxnId="{448A7BA2-BB4E-4091-840D-EC3B566F19FD}">
      <dgm:prSet/>
      <dgm:spPr/>
      <dgm:t>
        <a:bodyPr/>
        <a:lstStyle/>
        <a:p>
          <a:endParaRPr lang="en-US"/>
        </a:p>
      </dgm:t>
    </dgm:pt>
    <dgm:pt modelId="{649971CF-EF74-4DFD-B4AE-41B69CB37F13}" type="sibTrans" cxnId="{448A7BA2-BB4E-4091-840D-EC3B566F19FD}">
      <dgm:prSet/>
      <dgm:spPr/>
      <dgm:t>
        <a:bodyPr/>
        <a:lstStyle/>
        <a:p>
          <a:endParaRPr lang="en-US"/>
        </a:p>
      </dgm:t>
    </dgm:pt>
    <dgm:pt modelId="{1EBB6B6C-F61C-443B-AA7F-86CBC5994897}">
      <dgm:prSet/>
      <dgm:spPr/>
      <dgm:t>
        <a:bodyPr/>
        <a:lstStyle/>
        <a:p>
          <a:r>
            <a:rPr lang="nl-NL"/>
            <a:t>Wanneer je te harde muziek luistert kunnen de haartjes in je slakkenhuis (zintuigcellen) kapot gaan waardoor je minder hoort. Pas dus goed op!</a:t>
          </a:r>
          <a:endParaRPr lang="en-US"/>
        </a:p>
      </dgm:t>
    </dgm:pt>
    <dgm:pt modelId="{413FCC13-87AB-4852-99A7-618358695F7A}" type="parTrans" cxnId="{239CF6E7-D480-458B-A28D-817296B01C9E}">
      <dgm:prSet/>
      <dgm:spPr/>
      <dgm:t>
        <a:bodyPr/>
        <a:lstStyle/>
        <a:p>
          <a:endParaRPr lang="en-US"/>
        </a:p>
      </dgm:t>
    </dgm:pt>
    <dgm:pt modelId="{13AB4F0D-3D49-44BB-972C-B2D3465DA96B}" type="sibTrans" cxnId="{239CF6E7-D480-458B-A28D-817296B01C9E}">
      <dgm:prSet/>
      <dgm:spPr/>
      <dgm:t>
        <a:bodyPr/>
        <a:lstStyle/>
        <a:p>
          <a:endParaRPr lang="en-US"/>
        </a:p>
      </dgm:t>
    </dgm:pt>
    <dgm:pt modelId="{24D08593-6DC4-4F28-8C04-F730DBF39529}" type="pres">
      <dgm:prSet presAssocID="{01B9D5BC-394F-4D5C-B555-41620E617490}" presName="linear" presStyleCnt="0">
        <dgm:presLayoutVars>
          <dgm:animLvl val="lvl"/>
          <dgm:resizeHandles val="exact"/>
        </dgm:presLayoutVars>
      </dgm:prSet>
      <dgm:spPr/>
    </dgm:pt>
    <dgm:pt modelId="{3E83E044-95DC-4770-95CA-E5B695B117D4}" type="pres">
      <dgm:prSet presAssocID="{F984FA35-A405-446C-92F4-789F52CBFE13}" presName="parentText" presStyleLbl="node1" presStyleIdx="0" presStyleCnt="3">
        <dgm:presLayoutVars>
          <dgm:chMax val="0"/>
          <dgm:bulletEnabled val="1"/>
        </dgm:presLayoutVars>
      </dgm:prSet>
      <dgm:spPr/>
    </dgm:pt>
    <dgm:pt modelId="{872A0172-2E2E-4E26-85F2-13E90A19A1EC}" type="pres">
      <dgm:prSet presAssocID="{23A9DFDD-C284-432E-8AA9-586215870DFA}" presName="spacer" presStyleCnt="0"/>
      <dgm:spPr/>
    </dgm:pt>
    <dgm:pt modelId="{E750E9A1-E6E6-4A79-A7D6-9A51E2F7D50F}" type="pres">
      <dgm:prSet presAssocID="{4CD6116F-0EA2-4148-A517-4E471EDF0F72}" presName="parentText" presStyleLbl="node1" presStyleIdx="1" presStyleCnt="3">
        <dgm:presLayoutVars>
          <dgm:chMax val="0"/>
          <dgm:bulletEnabled val="1"/>
        </dgm:presLayoutVars>
      </dgm:prSet>
      <dgm:spPr/>
    </dgm:pt>
    <dgm:pt modelId="{197642E2-4478-424C-8B0C-AD67A259130A}" type="pres">
      <dgm:prSet presAssocID="{649971CF-EF74-4DFD-B4AE-41B69CB37F13}" presName="spacer" presStyleCnt="0"/>
      <dgm:spPr/>
    </dgm:pt>
    <dgm:pt modelId="{5F8A5515-45AA-4B99-B07B-975BBB3DC1FE}" type="pres">
      <dgm:prSet presAssocID="{1EBB6B6C-F61C-443B-AA7F-86CBC5994897}" presName="parentText" presStyleLbl="node1" presStyleIdx="2" presStyleCnt="3">
        <dgm:presLayoutVars>
          <dgm:chMax val="0"/>
          <dgm:bulletEnabled val="1"/>
        </dgm:presLayoutVars>
      </dgm:prSet>
      <dgm:spPr/>
    </dgm:pt>
  </dgm:ptLst>
  <dgm:cxnLst>
    <dgm:cxn modelId="{879A7133-19FF-4C6D-877D-61E48634DCC4}" type="presOf" srcId="{F984FA35-A405-446C-92F4-789F52CBFE13}" destId="{3E83E044-95DC-4770-95CA-E5B695B117D4}" srcOrd="0" destOrd="0" presId="urn:microsoft.com/office/officeart/2005/8/layout/vList2"/>
    <dgm:cxn modelId="{1D555C82-14D3-4969-AA55-325EB9DC1CCC}" type="presOf" srcId="{01B9D5BC-394F-4D5C-B555-41620E617490}" destId="{24D08593-6DC4-4F28-8C04-F730DBF39529}" srcOrd="0" destOrd="0" presId="urn:microsoft.com/office/officeart/2005/8/layout/vList2"/>
    <dgm:cxn modelId="{F7461C9F-4249-49FE-B776-5AB8B48AA360}" srcId="{01B9D5BC-394F-4D5C-B555-41620E617490}" destId="{F984FA35-A405-446C-92F4-789F52CBFE13}" srcOrd="0" destOrd="0" parTransId="{C62392AA-D943-4F8F-B124-03E99CC1089B}" sibTransId="{23A9DFDD-C284-432E-8AA9-586215870DFA}"/>
    <dgm:cxn modelId="{448A7BA2-BB4E-4091-840D-EC3B566F19FD}" srcId="{01B9D5BC-394F-4D5C-B555-41620E617490}" destId="{4CD6116F-0EA2-4148-A517-4E471EDF0F72}" srcOrd="1" destOrd="0" parTransId="{6529165B-1F59-48B1-A1C7-6263FFD83158}" sibTransId="{649971CF-EF74-4DFD-B4AE-41B69CB37F13}"/>
    <dgm:cxn modelId="{F51EDDAA-29C8-40E0-AE05-C89F9C0794FF}" type="presOf" srcId="{1EBB6B6C-F61C-443B-AA7F-86CBC5994897}" destId="{5F8A5515-45AA-4B99-B07B-975BBB3DC1FE}" srcOrd="0" destOrd="0" presId="urn:microsoft.com/office/officeart/2005/8/layout/vList2"/>
    <dgm:cxn modelId="{239CF6E7-D480-458B-A28D-817296B01C9E}" srcId="{01B9D5BC-394F-4D5C-B555-41620E617490}" destId="{1EBB6B6C-F61C-443B-AA7F-86CBC5994897}" srcOrd="2" destOrd="0" parTransId="{413FCC13-87AB-4852-99A7-618358695F7A}" sibTransId="{13AB4F0D-3D49-44BB-972C-B2D3465DA96B}"/>
    <dgm:cxn modelId="{7D8AAAEC-DB93-4479-BF1D-3EEBFC5E0763}" type="presOf" srcId="{4CD6116F-0EA2-4148-A517-4E471EDF0F72}" destId="{E750E9A1-E6E6-4A79-A7D6-9A51E2F7D50F}" srcOrd="0" destOrd="0" presId="urn:microsoft.com/office/officeart/2005/8/layout/vList2"/>
    <dgm:cxn modelId="{ED56FE84-1FB6-4448-A965-5C8B3982410B}" type="presParOf" srcId="{24D08593-6DC4-4F28-8C04-F730DBF39529}" destId="{3E83E044-95DC-4770-95CA-E5B695B117D4}" srcOrd="0" destOrd="0" presId="urn:microsoft.com/office/officeart/2005/8/layout/vList2"/>
    <dgm:cxn modelId="{2D1D4BFC-1267-4118-9FB1-2300E1B3AD36}" type="presParOf" srcId="{24D08593-6DC4-4F28-8C04-F730DBF39529}" destId="{872A0172-2E2E-4E26-85F2-13E90A19A1EC}" srcOrd="1" destOrd="0" presId="urn:microsoft.com/office/officeart/2005/8/layout/vList2"/>
    <dgm:cxn modelId="{6367A3C7-8EFF-4B57-BD8E-BF16A4A437F7}" type="presParOf" srcId="{24D08593-6DC4-4F28-8C04-F730DBF39529}" destId="{E750E9A1-E6E6-4A79-A7D6-9A51E2F7D50F}" srcOrd="2" destOrd="0" presId="urn:microsoft.com/office/officeart/2005/8/layout/vList2"/>
    <dgm:cxn modelId="{7AE04184-6789-45A7-A340-33138AEB945D}" type="presParOf" srcId="{24D08593-6DC4-4F28-8C04-F730DBF39529}" destId="{197642E2-4478-424C-8B0C-AD67A259130A}" srcOrd="3" destOrd="0" presId="urn:microsoft.com/office/officeart/2005/8/layout/vList2"/>
    <dgm:cxn modelId="{CF6BA57A-F66B-4C60-9C04-56B83D553EEA}" type="presParOf" srcId="{24D08593-6DC4-4F28-8C04-F730DBF39529}" destId="{5F8A5515-45AA-4B99-B07B-975BBB3DC1FE}"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584C54-C22F-4623-81B9-6390D7D300C7}">
      <dsp:nvSpPr>
        <dsp:cNvPr id="0" name=""/>
        <dsp:cNvSpPr/>
      </dsp:nvSpPr>
      <dsp:spPr>
        <a:xfrm>
          <a:off x="0" y="89361"/>
          <a:ext cx="5962720" cy="1154789"/>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nl-NL" sz="2100" kern="1200"/>
            <a:t>Wanneer de trillingen in je slakkenhuis zijn aangekomen, gebeuren daar een bepaald aantal dingen mee.</a:t>
          </a:r>
          <a:endParaRPr lang="en-US" sz="2100" kern="1200"/>
        </a:p>
      </dsp:txBody>
      <dsp:txXfrm>
        <a:off x="56372" y="145733"/>
        <a:ext cx="5849976" cy="1042045"/>
      </dsp:txXfrm>
    </dsp:sp>
    <dsp:sp modelId="{931ACF92-0217-4198-A96B-F4BF3358C2EA}">
      <dsp:nvSpPr>
        <dsp:cNvPr id="0" name=""/>
        <dsp:cNvSpPr/>
      </dsp:nvSpPr>
      <dsp:spPr>
        <a:xfrm>
          <a:off x="0" y="1304631"/>
          <a:ext cx="5962720" cy="1154789"/>
        </a:xfrm>
        <a:prstGeom prst="roundRect">
          <a:avLst/>
        </a:prstGeom>
        <a:solidFill>
          <a:schemeClr val="accent5">
            <a:hueOff val="-2252848"/>
            <a:satOff val="-5806"/>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nl-NL" sz="2100" kern="1200"/>
            <a:t>Je slakkenhuis is gevuld met vloeistof. Deze vloeistof kan bewegen door de trillingen die worden doorgegeven door de stijgbeugel.</a:t>
          </a:r>
          <a:endParaRPr lang="en-US" sz="2100" kern="1200"/>
        </a:p>
      </dsp:txBody>
      <dsp:txXfrm>
        <a:off x="56372" y="1361003"/>
        <a:ext cx="5849976" cy="1042045"/>
      </dsp:txXfrm>
    </dsp:sp>
    <dsp:sp modelId="{66339DF2-DB01-43E9-A021-5B092D2EF7C4}">
      <dsp:nvSpPr>
        <dsp:cNvPr id="0" name=""/>
        <dsp:cNvSpPr/>
      </dsp:nvSpPr>
      <dsp:spPr>
        <a:xfrm>
          <a:off x="0" y="2519901"/>
          <a:ext cx="5962720" cy="1154789"/>
        </a:xfrm>
        <a:prstGeom prst="roundRect">
          <a:avLst/>
        </a:prstGeom>
        <a:solidFill>
          <a:schemeClr val="accent5">
            <a:hueOff val="-4505695"/>
            <a:satOff val="-11613"/>
            <a:lumOff val="-784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nl-NL" sz="2100" kern="1200"/>
            <a:t>In je slakkenhuis zitten ongeveer 15.000 zintuigcellen. Zij zetten het bewegen van het vloeistof dat in je slakkenhuis zit om tot impulsen.</a:t>
          </a:r>
          <a:endParaRPr lang="en-US" sz="2100" kern="1200"/>
        </a:p>
      </dsp:txBody>
      <dsp:txXfrm>
        <a:off x="56372" y="2576273"/>
        <a:ext cx="5849976" cy="1042045"/>
      </dsp:txXfrm>
    </dsp:sp>
    <dsp:sp modelId="{2A9B154B-08D0-4A28-97CC-B58D7F35FA4E}">
      <dsp:nvSpPr>
        <dsp:cNvPr id="0" name=""/>
        <dsp:cNvSpPr/>
      </dsp:nvSpPr>
      <dsp:spPr>
        <a:xfrm>
          <a:off x="0" y="3735171"/>
          <a:ext cx="5962720" cy="1154789"/>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nl-NL" sz="2100" kern="1200"/>
            <a:t>De impulsen gaan via je gehoorzenuw naar je hersenen waar je het ervaart als een geluid.</a:t>
          </a:r>
          <a:endParaRPr lang="en-US" sz="2100" kern="1200"/>
        </a:p>
      </dsp:txBody>
      <dsp:txXfrm>
        <a:off x="56372" y="3791543"/>
        <a:ext cx="5849976" cy="104204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83E044-95DC-4770-95CA-E5B695B117D4}">
      <dsp:nvSpPr>
        <dsp:cNvPr id="0" name=""/>
        <dsp:cNvSpPr/>
      </dsp:nvSpPr>
      <dsp:spPr>
        <a:xfrm>
          <a:off x="0" y="17610"/>
          <a:ext cx="6620505" cy="1213289"/>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nl-NL" sz="1700" kern="1200"/>
            <a:t>Wist je dat een mens lage tonen kan horen tot wel 20 Hz, oftewel 20 trillingen per seconde, terwijl de bovengrens van geluiden wel 20.000 Hz (trillingen per seconde) is. Kan je nagaan wat een grote omvang van hoge en lage geluiden wij kunnen horen!</a:t>
          </a:r>
          <a:endParaRPr lang="en-US" sz="1700" kern="1200"/>
        </a:p>
      </dsp:txBody>
      <dsp:txXfrm>
        <a:off x="59228" y="76838"/>
        <a:ext cx="6502049" cy="1094833"/>
      </dsp:txXfrm>
    </dsp:sp>
    <dsp:sp modelId="{E750E9A1-E6E6-4A79-A7D6-9A51E2F7D50F}">
      <dsp:nvSpPr>
        <dsp:cNvPr id="0" name=""/>
        <dsp:cNvSpPr/>
      </dsp:nvSpPr>
      <dsp:spPr>
        <a:xfrm>
          <a:off x="0" y="1279860"/>
          <a:ext cx="6620505" cy="1213289"/>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nl-NL" sz="1700" kern="1200"/>
            <a:t>De zintuigcellen om de lagere tonen waar te nemen zitten aan de top van je slakkenhuis</a:t>
          </a:r>
          <a:endParaRPr lang="en-US" sz="1700" kern="1200"/>
        </a:p>
      </dsp:txBody>
      <dsp:txXfrm>
        <a:off x="59228" y="1339088"/>
        <a:ext cx="6502049" cy="1094833"/>
      </dsp:txXfrm>
    </dsp:sp>
    <dsp:sp modelId="{5F8A5515-45AA-4B99-B07B-975BBB3DC1FE}">
      <dsp:nvSpPr>
        <dsp:cNvPr id="0" name=""/>
        <dsp:cNvSpPr/>
      </dsp:nvSpPr>
      <dsp:spPr>
        <a:xfrm>
          <a:off x="0" y="2542110"/>
          <a:ext cx="6620505" cy="1213289"/>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nl-NL" sz="1700" kern="1200"/>
            <a:t>Wanneer je te harde muziek luistert kunnen de haartjes in je slakkenhuis (zintuigcellen) kapot gaan waardoor je minder hoort. Pas dus goed op!</a:t>
          </a:r>
          <a:endParaRPr lang="en-US" sz="1700" kern="1200"/>
        </a:p>
      </dsp:txBody>
      <dsp:txXfrm>
        <a:off x="59228" y="2601338"/>
        <a:ext cx="6502049" cy="1094833"/>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A258BB-AF40-4736-B29D-860D7CB84A81}"/>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5E9A0515-BB1F-456A-98DD-5A2ED51B5DF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596AA738-4876-491F-80F6-9B7AD1BA649C}"/>
              </a:ext>
            </a:extLst>
          </p:cNvPr>
          <p:cNvSpPr>
            <a:spLocks noGrp="1"/>
          </p:cNvSpPr>
          <p:nvPr>
            <p:ph type="dt" sz="half" idx="10"/>
          </p:nvPr>
        </p:nvSpPr>
        <p:spPr/>
        <p:txBody>
          <a:bodyPr/>
          <a:lstStyle/>
          <a:p>
            <a:fld id="{87A8404F-E4C2-46FA-A2FA-837BA55F785E}" type="datetimeFigureOut">
              <a:rPr lang="nl-NL" smtClean="0"/>
              <a:t>15-3-2021</a:t>
            </a:fld>
            <a:endParaRPr lang="nl-NL"/>
          </a:p>
        </p:txBody>
      </p:sp>
      <p:sp>
        <p:nvSpPr>
          <p:cNvPr id="5" name="Tijdelijke aanduiding voor voettekst 4">
            <a:extLst>
              <a:ext uri="{FF2B5EF4-FFF2-40B4-BE49-F238E27FC236}">
                <a16:creationId xmlns:a16="http://schemas.microsoft.com/office/drawing/2014/main" id="{35602423-6772-4A9B-BAFA-32F91A86145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7EDDAAE-67DD-4A87-8D3A-3E2DDABBAD90}"/>
              </a:ext>
            </a:extLst>
          </p:cNvPr>
          <p:cNvSpPr>
            <a:spLocks noGrp="1"/>
          </p:cNvSpPr>
          <p:nvPr>
            <p:ph type="sldNum" sz="quarter" idx="12"/>
          </p:nvPr>
        </p:nvSpPr>
        <p:spPr/>
        <p:txBody>
          <a:bodyPr/>
          <a:lstStyle/>
          <a:p>
            <a:fld id="{22328CF5-90C8-41A6-AB31-8DBCB765CAC4}" type="slidenum">
              <a:rPr lang="nl-NL" smtClean="0"/>
              <a:t>‹nr.›</a:t>
            </a:fld>
            <a:endParaRPr lang="nl-NL"/>
          </a:p>
        </p:txBody>
      </p:sp>
    </p:spTree>
    <p:extLst>
      <p:ext uri="{BB962C8B-B14F-4D97-AF65-F5344CB8AC3E}">
        <p14:creationId xmlns:p14="http://schemas.microsoft.com/office/powerpoint/2010/main" val="28225630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EE8724-EFBD-45E1-813F-E55780D1C0C3}"/>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AFBDAB75-83DC-4224-8A58-5952A3711C1B}"/>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9CAC0DD-37FE-4136-AC45-69CB00510BAA}"/>
              </a:ext>
            </a:extLst>
          </p:cNvPr>
          <p:cNvSpPr>
            <a:spLocks noGrp="1"/>
          </p:cNvSpPr>
          <p:nvPr>
            <p:ph type="dt" sz="half" idx="10"/>
          </p:nvPr>
        </p:nvSpPr>
        <p:spPr/>
        <p:txBody>
          <a:bodyPr/>
          <a:lstStyle/>
          <a:p>
            <a:fld id="{87A8404F-E4C2-46FA-A2FA-837BA55F785E}" type="datetimeFigureOut">
              <a:rPr lang="nl-NL" smtClean="0"/>
              <a:t>15-3-2021</a:t>
            </a:fld>
            <a:endParaRPr lang="nl-NL"/>
          </a:p>
        </p:txBody>
      </p:sp>
      <p:sp>
        <p:nvSpPr>
          <p:cNvPr id="5" name="Tijdelijke aanduiding voor voettekst 4">
            <a:extLst>
              <a:ext uri="{FF2B5EF4-FFF2-40B4-BE49-F238E27FC236}">
                <a16:creationId xmlns:a16="http://schemas.microsoft.com/office/drawing/2014/main" id="{98B693B7-12E4-400B-AE91-04EBFEED738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550D2C2-D2F0-4060-BB6F-F12409C6EC95}"/>
              </a:ext>
            </a:extLst>
          </p:cNvPr>
          <p:cNvSpPr>
            <a:spLocks noGrp="1"/>
          </p:cNvSpPr>
          <p:nvPr>
            <p:ph type="sldNum" sz="quarter" idx="12"/>
          </p:nvPr>
        </p:nvSpPr>
        <p:spPr/>
        <p:txBody>
          <a:bodyPr/>
          <a:lstStyle/>
          <a:p>
            <a:fld id="{22328CF5-90C8-41A6-AB31-8DBCB765CAC4}" type="slidenum">
              <a:rPr lang="nl-NL" smtClean="0"/>
              <a:t>‹nr.›</a:t>
            </a:fld>
            <a:endParaRPr lang="nl-NL"/>
          </a:p>
        </p:txBody>
      </p:sp>
    </p:spTree>
    <p:extLst>
      <p:ext uri="{BB962C8B-B14F-4D97-AF65-F5344CB8AC3E}">
        <p14:creationId xmlns:p14="http://schemas.microsoft.com/office/powerpoint/2010/main" val="17298799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E65FEC31-F88A-4593-9399-06F50602F85E}"/>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26EBA7D4-010C-43FD-9766-C18B1C601079}"/>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D5B58BE-4855-4F8F-BC44-6094EA82F7B1}"/>
              </a:ext>
            </a:extLst>
          </p:cNvPr>
          <p:cNvSpPr>
            <a:spLocks noGrp="1"/>
          </p:cNvSpPr>
          <p:nvPr>
            <p:ph type="dt" sz="half" idx="10"/>
          </p:nvPr>
        </p:nvSpPr>
        <p:spPr/>
        <p:txBody>
          <a:bodyPr/>
          <a:lstStyle/>
          <a:p>
            <a:fld id="{87A8404F-E4C2-46FA-A2FA-837BA55F785E}" type="datetimeFigureOut">
              <a:rPr lang="nl-NL" smtClean="0"/>
              <a:t>15-3-2021</a:t>
            </a:fld>
            <a:endParaRPr lang="nl-NL"/>
          </a:p>
        </p:txBody>
      </p:sp>
      <p:sp>
        <p:nvSpPr>
          <p:cNvPr id="5" name="Tijdelijke aanduiding voor voettekst 4">
            <a:extLst>
              <a:ext uri="{FF2B5EF4-FFF2-40B4-BE49-F238E27FC236}">
                <a16:creationId xmlns:a16="http://schemas.microsoft.com/office/drawing/2014/main" id="{2CE281FD-84A8-448A-8236-E6BA5D7199A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DB708D18-CBC0-4F89-9FD2-773BC9BCE104}"/>
              </a:ext>
            </a:extLst>
          </p:cNvPr>
          <p:cNvSpPr>
            <a:spLocks noGrp="1"/>
          </p:cNvSpPr>
          <p:nvPr>
            <p:ph type="sldNum" sz="quarter" idx="12"/>
          </p:nvPr>
        </p:nvSpPr>
        <p:spPr/>
        <p:txBody>
          <a:bodyPr/>
          <a:lstStyle/>
          <a:p>
            <a:fld id="{22328CF5-90C8-41A6-AB31-8DBCB765CAC4}" type="slidenum">
              <a:rPr lang="nl-NL" smtClean="0"/>
              <a:t>‹nr.›</a:t>
            </a:fld>
            <a:endParaRPr lang="nl-NL"/>
          </a:p>
        </p:txBody>
      </p:sp>
    </p:spTree>
    <p:extLst>
      <p:ext uri="{BB962C8B-B14F-4D97-AF65-F5344CB8AC3E}">
        <p14:creationId xmlns:p14="http://schemas.microsoft.com/office/powerpoint/2010/main" val="29985036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FA711F9-600F-48D7-B3FE-58039A6BAF83}"/>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61BA1DCB-CE2E-40EA-805A-3A60747D0E48}"/>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5776B12-4BD8-40A0-ACE6-5F7C30B152CF}"/>
              </a:ext>
            </a:extLst>
          </p:cNvPr>
          <p:cNvSpPr>
            <a:spLocks noGrp="1"/>
          </p:cNvSpPr>
          <p:nvPr>
            <p:ph type="dt" sz="half" idx="10"/>
          </p:nvPr>
        </p:nvSpPr>
        <p:spPr/>
        <p:txBody>
          <a:bodyPr/>
          <a:lstStyle/>
          <a:p>
            <a:fld id="{87A8404F-E4C2-46FA-A2FA-837BA55F785E}" type="datetimeFigureOut">
              <a:rPr lang="nl-NL" smtClean="0"/>
              <a:t>15-3-2021</a:t>
            </a:fld>
            <a:endParaRPr lang="nl-NL"/>
          </a:p>
        </p:txBody>
      </p:sp>
      <p:sp>
        <p:nvSpPr>
          <p:cNvPr id="5" name="Tijdelijke aanduiding voor voettekst 4">
            <a:extLst>
              <a:ext uri="{FF2B5EF4-FFF2-40B4-BE49-F238E27FC236}">
                <a16:creationId xmlns:a16="http://schemas.microsoft.com/office/drawing/2014/main" id="{38B6D6CC-BC7F-46E6-B612-4AD5A15A615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944B802-8A0F-4393-8BB1-6E5D2D4BE3CC}"/>
              </a:ext>
            </a:extLst>
          </p:cNvPr>
          <p:cNvSpPr>
            <a:spLocks noGrp="1"/>
          </p:cNvSpPr>
          <p:nvPr>
            <p:ph type="sldNum" sz="quarter" idx="12"/>
          </p:nvPr>
        </p:nvSpPr>
        <p:spPr/>
        <p:txBody>
          <a:bodyPr/>
          <a:lstStyle/>
          <a:p>
            <a:fld id="{22328CF5-90C8-41A6-AB31-8DBCB765CAC4}" type="slidenum">
              <a:rPr lang="nl-NL" smtClean="0"/>
              <a:t>‹nr.›</a:t>
            </a:fld>
            <a:endParaRPr lang="nl-NL"/>
          </a:p>
        </p:txBody>
      </p:sp>
    </p:spTree>
    <p:extLst>
      <p:ext uri="{BB962C8B-B14F-4D97-AF65-F5344CB8AC3E}">
        <p14:creationId xmlns:p14="http://schemas.microsoft.com/office/powerpoint/2010/main" val="26243897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5AA1E0-8835-4179-85F7-E8D7E1934D16}"/>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DED77843-8922-446E-B5C0-9D873C4DAD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888B7789-DF77-4934-A990-3ACC661C2191}"/>
              </a:ext>
            </a:extLst>
          </p:cNvPr>
          <p:cNvSpPr>
            <a:spLocks noGrp="1"/>
          </p:cNvSpPr>
          <p:nvPr>
            <p:ph type="dt" sz="half" idx="10"/>
          </p:nvPr>
        </p:nvSpPr>
        <p:spPr/>
        <p:txBody>
          <a:bodyPr/>
          <a:lstStyle/>
          <a:p>
            <a:fld id="{87A8404F-E4C2-46FA-A2FA-837BA55F785E}" type="datetimeFigureOut">
              <a:rPr lang="nl-NL" smtClean="0"/>
              <a:t>15-3-2021</a:t>
            </a:fld>
            <a:endParaRPr lang="nl-NL"/>
          </a:p>
        </p:txBody>
      </p:sp>
      <p:sp>
        <p:nvSpPr>
          <p:cNvPr id="5" name="Tijdelijke aanduiding voor voettekst 4">
            <a:extLst>
              <a:ext uri="{FF2B5EF4-FFF2-40B4-BE49-F238E27FC236}">
                <a16:creationId xmlns:a16="http://schemas.microsoft.com/office/drawing/2014/main" id="{099725E3-14FC-462D-A0AD-7880E171549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D999B6F-A3E0-4B35-871F-8F7EA0CF2F30}"/>
              </a:ext>
            </a:extLst>
          </p:cNvPr>
          <p:cNvSpPr>
            <a:spLocks noGrp="1"/>
          </p:cNvSpPr>
          <p:nvPr>
            <p:ph type="sldNum" sz="quarter" idx="12"/>
          </p:nvPr>
        </p:nvSpPr>
        <p:spPr/>
        <p:txBody>
          <a:bodyPr/>
          <a:lstStyle/>
          <a:p>
            <a:fld id="{22328CF5-90C8-41A6-AB31-8DBCB765CAC4}" type="slidenum">
              <a:rPr lang="nl-NL" smtClean="0"/>
              <a:t>‹nr.›</a:t>
            </a:fld>
            <a:endParaRPr lang="nl-NL"/>
          </a:p>
        </p:txBody>
      </p:sp>
    </p:spTree>
    <p:extLst>
      <p:ext uri="{BB962C8B-B14F-4D97-AF65-F5344CB8AC3E}">
        <p14:creationId xmlns:p14="http://schemas.microsoft.com/office/powerpoint/2010/main" val="26471900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AC8AF6-26C8-441B-B87A-4C0C883542F4}"/>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145200B7-2408-43C6-9E02-819013A08BFC}"/>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4F39208F-81E4-460B-B773-E6B40FF05A5B}"/>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C803E2B5-7003-49F6-AE87-B4630AB9A264}"/>
              </a:ext>
            </a:extLst>
          </p:cNvPr>
          <p:cNvSpPr>
            <a:spLocks noGrp="1"/>
          </p:cNvSpPr>
          <p:nvPr>
            <p:ph type="dt" sz="half" idx="10"/>
          </p:nvPr>
        </p:nvSpPr>
        <p:spPr/>
        <p:txBody>
          <a:bodyPr/>
          <a:lstStyle/>
          <a:p>
            <a:fld id="{87A8404F-E4C2-46FA-A2FA-837BA55F785E}" type="datetimeFigureOut">
              <a:rPr lang="nl-NL" smtClean="0"/>
              <a:t>15-3-2021</a:t>
            </a:fld>
            <a:endParaRPr lang="nl-NL"/>
          </a:p>
        </p:txBody>
      </p:sp>
      <p:sp>
        <p:nvSpPr>
          <p:cNvPr id="6" name="Tijdelijke aanduiding voor voettekst 5">
            <a:extLst>
              <a:ext uri="{FF2B5EF4-FFF2-40B4-BE49-F238E27FC236}">
                <a16:creationId xmlns:a16="http://schemas.microsoft.com/office/drawing/2014/main" id="{BAEA0E63-AD4B-4D22-A902-FBB9F6098749}"/>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F23C7920-F594-47C7-94D4-D4FE79F29CBD}"/>
              </a:ext>
            </a:extLst>
          </p:cNvPr>
          <p:cNvSpPr>
            <a:spLocks noGrp="1"/>
          </p:cNvSpPr>
          <p:nvPr>
            <p:ph type="sldNum" sz="quarter" idx="12"/>
          </p:nvPr>
        </p:nvSpPr>
        <p:spPr/>
        <p:txBody>
          <a:bodyPr/>
          <a:lstStyle/>
          <a:p>
            <a:fld id="{22328CF5-90C8-41A6-AB31-8DBCB765CAC4}" type="slidenum">
              <a:rPr lang="nl-NL" smtClean="0"/>
              <a:t>‹nr.›</a:t>
            </a:fld>
            <a:endParaRPr lang="nl-NL"/>
          </a:p>
        </p:txBody>
      </p:sp>
    </p:spTree>
    <p:extLst>
      <p:ext uri="{BB962C8B-B14F-4D97-AF65-F5344CB8AC3E}">
        <p14:creationId xmlns:p14="http://schemas.microsoft.com/office/powerpoint/2010/main" val="16774960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9029257-B348-4048-B907-5FAFF0F145A8}"/>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8DA7A764-2056-4F6E-A923-913E4A730EA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3658E4FE-212A-4018-AD6A-83C63DD75A23}"/>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A3594880-DFF3-4B08-B4F8-2EC1AF9D1D8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9DDA82E8-64FF-4625-B690-CC3E270A6076}"/>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97EC6D2C-33DE-4753-ACC3-5DA538BFA43E}"/>
              </a:ext>
            </a:extLst>
          </p:cNvPr>
          <p:cNvSpPr>
            <a:spLocks noGrp="1"/>
          </p:cNvSpPr>
          <p:nvPr>
            <p:ph type="dt" sz="half" idx="10"/>
          </p:nvPr>
        </p:nvSpPr>
        <p:spPr/>
        <p:txBody>
          <a:bodyPr/>
          <a:lstStyle/>
          <a:p>
            <a:fld id="{87A8404F-E4C2-46FA-A2FA-837BA55F785E}" type="datetimeFigureOut">
              <a:rPr lang="nl-NL" smtClean="0"/>
              <a:t>15-3-2021</a:t>
            </a:fld>
            <a:endParaRPr lang="nl-NL"/>
          </a:p>
        </p:txBody>
      </p:sp>
      <p:sp>
        <p:nvSpPr>
          <p:cNvPr id="8" name="Tijdelijke aanduiding voor voettekst 7">
            <a:extLst>
              <a:ext uri="{FF2B5EF4-FFF2-40B4-BE49-F238E27FC236}">
                <a16:creationId xmlns:a16="http://schemas.microsoft.com/office/drawing/2014/main" id="{8F726A7A-7862-4FB6-89D3-B72D0A11AC06}"/>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65BB731F-5AAA-471F-B3B0-FF1F9CBB3BFD}"/>
              </a:ext>
            </a:extLst>
          </p:cNvPr>
          <p:cNvSpPr>
            <a:spLocks noGrp="1"/>
          </p:cNvSpPr>
          <p:nvPr>
            <p:ph type="sldNum" sz="quarter" idx="12"/>
          </p:nvPr>
        </p:nvSpPr>
        <p:spPr/>
        <p:txBody>
          <a:bodyPr/>
          <a:lstStyle/>
          <a:p>
            <a:fld id="{22328CF5-90C8-41A6-AB31-8DBCB765CAC4}" type="slidenum">
              <a:rPr lang="nl-NL" smtClean="0"/>
              <a:t>‹nr.›</a:t>
            </a:fld>
            <a:endParaRPr lang="nl-NL"/>
          </a:p>
        </p:txBody>
      </p:sp>
    </p:spTree>
    <p:extLst>
      <p:ext uri="{BB962C8B-B14F-4D97-AF65-F5344CB8AC3E}">
        <p14:creationId xmlns:p14="http://schemas.microsoft.com/office/powerpoint/2010/main" val="16044005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28562E-6DC6-4B73-A5F9-53F5C68E7149}"/>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09718861-BF09-43AF-9212-C83A295425AE}"/>
              </a:ext>
            </a:extLst>
          </p:cNvPr>
          <p:cNvSpPr>
            <a:spLocks noGrp="1"/>
          </p:cNvSpPr>
          <p:nvPr>
            <p:ph type="dt" sz="half" idx="10"/>
          </p:nvPr>
        </p:nvSpPr>
        <p:spPr/>
        <p:txBody>
          <a:bodyPr/>
          <a:lstStyle/>
          <a:p>
            <a:fld id="{87A8404F-E4C2-46FA-A2FA-837BA55F785E}" type="datetimeFigureOut">
              <a:rPr lang="nl-NL" smtClean="0"/>
              <a:t>15-3-2021</a:t>
            </a:fld>
            <a:endParaRPr lang="nl-NL"/>
          </a:p>
        </p:txBody>
      </p:sp>
      <p:sp>
        <p:nvSpPr>
          <p:cNvPr id="4" name="Tijdelijke aanduiding voor voettekst 3">
            <a:extLst>
              <a:ext uri="{FF2B5EF4-FFF2-40B4-BE49-F238E27FC236}">
                <a16:creationId xmlns:a16="http://schemas.microsoft.com/office/drawing/2014/main" id="{2ED7DF8D-6397-4D38-A254-C66008D9A982}"/>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FA171B18-3150-479A-B10A-4E4A78DB5134}"/>
              </a:ext>
            </a:extLst>
          </p:cNvPr>
          <p:cNvSpPr>
            <a:spLocks noGrp="1"/>
          </p:cNvSpPr>
          <p:nvPr>
            <p:ph type="sldNum" sz="quarter" idx="12"/>
          </p:nvPr>
        </p:nvSpPr>
        <p:spPr/>
        <p:txBody>
          <a:bodyPr/>
          <a:lstStyle/>
          <a:p>
            <a:fld id="{22328CF5-90C8-41A6-AB31-8DBCB765CAC4}" type="slidenum">
              <a:rPr lang="nl-NL" smtClean="0"/>
              <a:t>‹nr.›</a:t>
            </a:fld>
            <a:endParaRPr lang="nl-NL"/>
          </a:p>
        </p:txBody>
      </p:sp>
    </p:spTree>
    <p:extLst>
      <p:ext uri="{BB962C8B-B14F-4D97-AF65-F5344CB8AC3E}">
        <p14:creationId xmlns:p14="http://schemas.microsoft.com/office/powerpoint/2010/main" val="36752682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4126F32E-38DE-4425-A925-FB5B15DB34D4}"/>
              </a:ext>
            </a:extLst>
          </p:cNvPr>
          <p:cNvSpPr>
            <a:spLocks noGrp="1"/>
          </p:cNvSpPr>
          <p:nvPr>
            <p:ph type="dt" sz="half" idx="10"/>
          </p:nvPr>
        </p:nvSpPr>
        <p:spPr/>
        <p:txBody>
          <a:bodyPr/>
          <a:lstStyle/>
          <a:p>
            <a:fld id="{87A8404F-E4C2-46FA-A2FA-837BA55F785E}" type="datetimeFigureOut">
              <a:rPr lang="nl-NL" smtClean="0"/>
              <a:t>15-3-2021</a:t>
            </a:fld>
            <a:endParaRPr lang="nl-NL"/>
          </a:p>
        </p:txBody>
      </p:sp>
      <p:sp>
        <p:nvSpPr>
          <p:cNvPr id="3" name="Tijdelijke aanduiding voor voettekst 2">
            <a:extLst>
              <a:ext uri="{FF2B5EF4-FFF2-40B4-BE49-F238E27FC236}">
                <a16:creationId xmlns:a16="http://schemas.microsoft.com/office/drawing/2014/main" id="{AE9E7EAB-16A3-4387-904D-F6D140D6C5CA}"/>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AD719694-0CAE-4D1C-A6E9-DB5C3493879A}"/>
              </a:ext>
            </a:extLst>
          </p:cNvPr>
          <p:cNvSpPr>
            <a:spLocks noGrp="1"/>
          </p:cNvSpPr>
          <p:nvPr>
            <p:ph type="sldNum" sz="quarter" idx="12"/>
          </p:nvPr>
        </p:nvSpPr>
        <p:spPr/>
        <p:txBody>
          <a:bodyPr/>
          <a:lstStyle/>
          <a:p>
            <a:fld id="{22328CF5-90C8-41A6-AB31-8DBCB765CAC4}" type="slidenum">
              <a:rPr lang="nl-NL" smtClean="0"/>
              <a:t>‹nr.›</a:t>
            </a:fld>
            <a:endParaRPr lang="nl-NL"/>
          </a:p>
        </p:txBody>
      </p:sp>
    </p:spTree>
    <p:extLst>
      <p:ext uri="{BB962C8B-B14F-4D97-AF65-F5344CB8AC3E}">
        <p14:creationId xmlns:p14="http://schemas.microsoft.com/office/powerpoint/2010/main" val="11514864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D43131-7825-40AA-A05C-3DE9E31F9960}"/>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AE1239B0-60E1-408E-86DD-0D8B6B92873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D7186DA6-DBB3-419A-8E9B-D4C090ECB8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97DF7D4D-CB1B-4AC6-A7CC-ED88DAB5E05A}"/>
              </a:ext>
            </a:extLst>
          </p:cNvPr>
          <p:cNvSpPr>
            <a:spLocks noGrp="1"/>
          </p:cNvSpPr>
          <p:nvPr>
            <p:ph type="dt" sz="half" idx="10"/>
          </p:nvPr>
        </p:nvSpPr>
        <p:spPr/>
        <p:txBody>
          <a:bodyPr/>
          <a:lstStyle/>
          <a:p>
            <a:fld id="{87A8404F-E4C2-46FA-A2FA-837BA55F785E}" type="datetimeFigureOut">
              <a:rPr lang="nl-NL" smtClean="0"/>
              <a:t>15-3-2021</a:t>
            </a:fld>
            <a:endParaRPr lang="nl-NL"/>
          </a:p>
        </p:txBody>
      </p:sp>
      <p:sp>
        <p:nvSpPr>
          <p:cNvPr id="6" name="Tijdelijke aanduiding voor voettekst 5">
            <a:extLst>
              <a:ext uri="{FF2B5EF4-FFF2-40B4-BE49-F238E27FC236}">
                <a16:creationId xmlns:a16="http://schemas.microsoft.com/office/drawing/2014/main" id="{06634C44-34B6-49D2-9AC2-073A01142021}"/>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ED8B17F7-8803-4CAA-9762-6A61B18DD371}"/>
              </a:ext>
            </a:extLst>
          </p:cNvPr>
          <p:cNvSpPr>
            <a:spLocks noGrp="1"/>
          </p:cNvSpPr>
          <p:nvPr>
            <p:ph type="sldNum" sz="quarter" idx="12"/>
          </p:nvPr>
        </p:nvSpPr>
        <p:spPr/>
        <p:txBody>
          <a:bodyPr/>
          <a:lstStyle/>
          <a:p>
            <a:fld id="{22328CF5-90C8-41A6-AB31-8DBCB765CAC4}" type="slidenum">
              <a:rPr lang="nl-NL" smtClean="0"/>
              <a:t>‹nr.›</a:t>
            </a:fld>
            <a:endParaRPr lang="nl-NL"/>
          </a:p>
        </p:txBody>
      </p:sp>
    </p:spTree>
    <p:extLst>
      <p:ext uri="{BB962C8B-B14F-4D97-AF65-F5344CB8AC3E}">
        <p14:creationId xmlns:p14="http://schemas.microsoft.com/office/powerpoint/2010/main" val="39102657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A09487-C9BF-468F-961F-F3B9A2EE6697}"/>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EE730C2B-6C54-42CE-A814-67A325053DB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DAD99A48-2890-45CB-988D-DAD8B9806A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8AC6AA53-C56E-445B-810F-E0486E55061D}"/>
              </a:ext>
            </a:extLst>
          </p:cNvPr>
          <p:cNvSpPr>
            <a:spLocks noGrp="1"/>
          </p:cNvSpPr>
          <p:nvPr>
            <p:ph type="dt" sz="half" idx="10"/>
          </p:nvPr>
        </p:nvSpPr>
        <p:spPr/>
        <p:txBody>
          <a:bodyPr/>
          <a:lstStyle/>
          <a:p>
            <a:fld id="{87A8404F-E4C2-46FA-A2FA-837BA55F785E}" type="datetimeFigureOut">
              <a:rPr lang="nl-NL" smtClean="0"/>
              <a:t>15-3-2021</a:t>
            </a:fld>
            <a:endParaRPr lang="nl-NL"/>
          </a:p>
        </p:txBody>
      </p:sp>
      <p:sp>
        <p:nvSpPr>
          <p:cNvPr id="6" name="Tijdelijke aanduiding voor voettekst 5">
            <a:extLst>
              <a:ext uri="{FF2B5EF4-FFF2-40B4-BE49-F238E27FC236}">
                <a16:creationId xmlns:a16="http://schemas.microsoft.com/office/drawing/2014/main" id="{705AF0D5-4343-429A-AD4D-48C46758B740}"/>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8894DE41-B017-461F-869C-720D74F752F4}"/>
              </a:ext>
            </a:extLst>
          </p:cNvPr>
          <p:cNvSpPr>
            <a:spLocks noGrp="1"/>
          </p:cNvSpPr>
          <p:nvPr>
            <p:ph type="sldNum" sz="quarter" idx="12"/>
          </p:nvPr>
        </p:nvSpPr>
        <p:spPr/>
        <p:txBody>
          <a:bodyPr/>
          <a:lstStyle/>
          <a:p>
            <a:fld id="{22328CF5-90C8-41A6-AB31-8DBCB765CAC4}" type="slidenum">
              <a:rPr lang="nl-NL" smtClean="0"/>
              <a:t>‹nr.›</a:t>
            </a:fld>
            <a:endParaRPr lang="nl-NL"/>
          </a:p>
        </p:txBody>
      </p:sp>
    </p:spTree>
    <p:extLst>
      <p:ext uri="{BB962C8B-B14F-4D97-AF65-F5344CB8AC3E}">
        <p14:creationId xmlns:p14="http://schemas.microsoft.com/office/powerpoint/2010/main" val="19508810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E7A57C08-1664-4017-9600-E8A64F23F6B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11E09A80-33D9-4ECB-936E-381BF52D94A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9558B8F-6E3A-4C6E-A670-6458E8E5221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A8404F-E4C2-46FA-A2FA-837BA55F785E}" type="datetimeFigureOut">
              <a:rPr lang="nl-NL" smtClean="0"/>
              <a:t>15-3-2021</a:t>
            </a:fld>
            <a:endParaRPr lang="nl-NL"/>
          </a:p>
        </p:txBody>
      </p:sp>
      <p:sp>
        <p:nvSpPr>
          <p:cNvPr id="5" name="Tijdelijke aanduiding voor voettekst 4">
            <a:extLst>
              <a:ext uri="{FF2B5EF4-FFF2-40B4-BE49-F238E27FC236}">
                <a16:creationId xmlns:a16="http://schemas.microsoft.com/office/drawing/2014/main" id="{D304B0BD-BCD4-45A7-8AF9-D2E19F7D2BD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49A234BB-DF13-4193-AE60-A0D75AF9760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328CF5-90C8-41A6-AB31-8DBCB765CAC4}" type="slidenum">
              <a:rPr lang="nl-NL" smtClean="0"/>
              <a:t>‹nr.›</a:t>
            </a:fld>
            <a:endParaRPr lang="nl-NL"/>
          </a:p>
        </p:txBody>
      </p:sp>
    </p:spTree>
    <p:extLst>
      <p:ext uri="{BB962C8B-B14F-4D97-AF65-F5344CB8AC3E}">
        <p14:creationId xmlns:p14="http://schemas.microsoft.com/office/powerpoint/2010/main" val="42811087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7" name="Rectangle 136">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059" y="450221"/>
            <a:ext cx="4111931" cy="5957175"/>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6626" name="Rectangle 2">
            <a:extLst>
              <a:ext uri="{FF2B5EF4-FFF2-40B4-BE49-F238E27FC236}">
                <a16:creationId xmlns:a16="http://schemas.microsoft.com/office/drawing/2014/main" id="{1B1522DE-6638-491C-B2C7-C95EC195F1F2}"/>
              </a:ext>
            </a:extLst>
          </p:cNvPr>
          <p:cNvSpPr>
            <a:spLocks noGrp="1" noChangeArrowheads="1"/>
          </p:cNvSpPr>
          <p:nvPr>
            <p:ph type="title"/>
          </p:nvPr>
        </p:nvSpPr>
        <p:spPr>
          <a:xfrm>
            <a:off x="774700" y="761999"/>
            <a:ext cx="3511188" cy="5368413"/>
          </a:xfrm>
        </p:spPr>
        <p:txBody>
          <a:bodyPr>
            <a:normAutofit/>
          </a:bodyPr>
          <a:lstStyle/>
          <a:p>
            <a:pPr eaLnBrk="1" hangingPunct="1"/>
            <a:r>
              <a:rPr lang="nl-NL" altLang="nl-NL">
                <a:solidFill>
                  <a:srgbClr val="FFFFFF"/>
                </a:solidFill>
              </a:rPr>
              <a:t>Het oor</a:t>
            </a:r>
          </a:p>
        </p:txBody>
      </p:sp>
      <p:sp>
        <p:nvSpPr>
          <p:cNvPr id="139" name="Rectangle 138">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7274" y="446007"/>
            <a:ext cx="4676305" cy="5957175"/>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07" name="Rectangle 3">
            <a:extLst>
              <a:ext uri="{FF2B5EF4-FFF2-40B4-BE49-F238E27FC236}">
                <a16:creationId xmlns:a16="http://schemas.microsoft.com/office/drawing/2014/main" id="{6770FF74-9D73-40A3-8A66-E69DFEA5E997}"/>
              </a:ext>
            </a:extLst>
          </p:cNvPr>
          <p:cNvSpPr>
            <a:spLocks noGrp="1" noChangeArrowheads="1"/>
          </p:cNvSpPr>
          <p:nvPr>
            <p:ph idx="1"/>
          </p:nvPr>
        </p:nvSpPr>
        <p:spPr>
          <a:xfrm>
            <a:off x="5093623" y="762000"/>
            <a:ext cx="4042310" cy="5368412"/>
          </a:xfrm>
        </p:spPr>
        <p:txBody>
          <a:bodyPr anchor="ctr">
            <a:normAutofit/>
          </a:bodyPr>
          <a:lstStyle/>
          <a:p>
            <a:pPr marL="609600" indent="-609600" eaLnBrk="1" hangingPunct="1"/>
            <a:r>
              <a:rPr lang="nl-NL" altLang="nl-NL" sz="1700"/>
              <a:t>Wij kunnen iets horen als een stof trilt (trilling = geluid).</a:t>
            </a:r>
          </a:p>
          <a:p>
            <a:pPr marL="609600" indent="-609600" eaLnBrk="1" hangingPunct="1"/>
            <a:r>
              <a:rPr lang="nl-NL" altLang="nl-NL" sz="1700"/>
              <a:t>Meestal is deze stof lucht, maar onder water kun je ook nog wel horen.</a:t>
            </a:r>
          </a:p>
          <a:p>
            <a:pPr marL="609600" indent="-609600" eaLnBrk="1" hangingPunct="1"/>
            <a:r>
              <a:rPr lang="nl-NL" altLang="nl-NL" sz="1700"/>
              <a:t>De volgorde van het horen is:</a:t>
            </a:r>
          </a:p>
          <a:p>
            <a:pPr marL="990600" lvl="1" indent="-533400" eaLnBrk="1" hangingPunct="1">
              <a:buFontTx/>
              <a:buAutoNum type="arabicPeriod"/>
            </a:pPr>
            <a:r>
              <a:rPr lang="nl-NL" altLang="nl-NL" sz="1700"/>
              <a:t>Oorschelp (vangt geluid op)</a:t>
            </a:r>
          </a:p>
          <a:p>
            <a:pPr marL="990600" lvl="1" indent="-533400" eaLnBrk="1" hangingPunct="1">
              <a:buFontTx/>
              <a:buAutoNum type="arabicPeriod"/>
            </a:pPr>
            <a:r>
              <a:rPr lang="nl-NL" altLang="nl-NL" sz="1700"/>
              <a:t>Gehoorgang (geeft geluid door)</a:t>
            </a:r>
          </a:p>
          <a:p>
            <a:pPr marL="990600" lvl="1" indent="-533400" eaLnBrk="1" hangingPunct="1">
              <a:buFontTx/>
              <a:buAutoNum type="arabicPeriod"/>
            </a:pPr>
            <a:r>
              <a:rPr lang="nl-NL" altLang="nl-NL" sz="1700"/>
              <a:t>Trommelvlies (gaat trillen)</a:t>
            </a:r>
          </a:p>
          <a:p>
            <a:pPr marL="990600" lvl="1" indent="-533400" eaLnBrk="1" hangingPunct="1">
              <a:buFontTx/>
              <a:buAutoNum type="arabicPeriod"/>
            </a:pPr>
            <a:r>
              <a:rPr lang="nl-NL" altLang="nl-NL" sz="1700"/>
              <a:t>Gehoorbeentjes (versterken het geluid)</a:t>
            </a:r>
          </a:p>
          <a:p>
            <a:pPr marL="990600" lvl="1" indent="-533400" eaLnBrk="1" hangingPunct="1">
              <a:buFontTx/>
              <a:buAutoNum type="arabicPeriod"/>
            </a:pPr>
            <a:r>
              <a:rPr lang="nl-NL" altLang="nl-NL" sz="1700"/>
              <a:t>Slakkenhuis (de zintuigcellen maken elektrische signaaltjes)</a:t>
            </a:r>
          </a:p>
          <a:p>
            <a:pPr marL="990600" lvl="1" indent="-533400" eaLnBrk="1" hangingPunct="1">
              <a:buFontTx/>
              <a:buAutoNum type="arabicPeriod"/>
            </a:pPr>
            <a:r>
              <a:rPr lang="nl-NL" altLang="nl-NL" sz="1700"/>
              <a:t>Gehoorzenuw (de signaaltjes worden doorgegeven naar de hersenen)</a:t>
            </a:r>
          </a:p>
        </p:txBody>
      </p:sp>
      <p:pic>
        <p:nvPicPr>
          <p:cNvPr id="26628" name="Afbeelding 4" descr="oor.jpg">
            <a:extLst>
              <a:ext uri="{FF2B5EF4-FFF2-40B4-BE49-F238E27FC236}">
                <a16:creationId xmlns:a16="http://schemas.microsoft.com/office/drawing/2014/main" id="{B6B1AB63-838D-4E9D-93BA-B340FE174D40}"/>
              </a:ext>
            </a:extLst>
          </p:cNvPr>
          <p:cNvPicPr>
            <a:picLocks noChangeAspect="1"/>
          </p:cNvPicPr>
          <p:nvPr/>
        </p:nvPicPr>
        <p:blipFill rotWithShape="1">
          <a:blip r:embed="rId2">
            <a:extLst>
              <a:ext uri="{28A0092B-C50C-407E-A947-70E740481C1C}">
                <a14:useLocalDpi xmlns:a14="http://schemas.microsoft.com/office/drawing/2010/main" val="0"/>
              </a:ext>
            </a:extLst>
          </a:blip>
          <a:srcRect t="713" b="11305"/>
          <a:stretch/>
        </p:blipFill>
        <p:spPr bwMode="auto">
          <a:xfrm>
            <a:off x="9616863" y="446007"/>
            <a:ext cx="2100838" cy="290779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1" name="Rectangle 140">
            <a:extLst>
              <a:ext uri="{FF2B5EF4-FFF2-40B4-BE49-F238E27FC236}">
                <a16:creationId xmlns:a16="http://schemas.microsoft.com/office/drawing/2014/main" id="{05CC4153-3F0D-4F4C-8F12-E8FC3FA40A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16862" y="3494844"/>
            <a:ext cx="2104001" cy="2907792"/>
          </a:xfrm>
          <a:prstGeom prst="rect">
            <a:avLst/>
          </a:prstGeom>
          <a:solidFill>
            <a:srgbClr val="C36D58">
              <a:alpha val="95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 calcmode="lin" valueType="num">
                                      <p:cBhvr additive="base">
                                        <p:cTn id="7" dur="500" fill="hold"/>
                                        <p:tgtEl>
                                          <p:spTgt spid="2150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50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21507">
                                            <p:txEl>
                                              <p:pRg st="1" end="1"/>
                                            </p:txEl>
                                          </p:spTgt>
                                        </p:tgtEl>
                                        <p:attrNameLst>
                                          <p:attrName>style.visibility</p:attrName>
                                        </p:attrNameLst>
                                      </p:cBhvr>
                                      <p:to>
                                        <p:strVal val="visible"/>
                                      </p:to>
                                    </p:set>
                                    <p:anim calcmode="lin" valueType="num">
                                      <p:cBhvr additive="base">
                                        <p:cTn id="13" dur="500" fill="hold"/>
                                        <p:tgtEl>
                                          <p:spTgt spid="2150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150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21507">
                                            <p:txEl>
                                              <p:pRg st="2" end="2"/>
                                            </p:txEl>
                                          </p:spTgt>
                                        </p:tgtEl>
                                        <p:attrNameLst>
                                          <p:attrName>style.visibility</p:attrName>
                                        </p:attrNameLst>
                                      </p:cBhvr>
                                      <p:to>
                                        <p:strVal val="visible"/>
                                      </p:to>
                                    </p:set>
                                    <p:anim calcmode="lin" valueType="num">
                                      <p:cBhvr additive="base">
                                        <p:cTn id="19" dur="500" fill="hold"/>
                                        <p:tgtEl>
                                          <p:spTgt spid="2150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150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21507">
                                            <p:txEl>
                                              <p:pRg st="3" end="3"/>
                                            </p:txEl>
                                          </p:spTgt>
                                        </p:tgtEl>
                                        <p:attrNameLst>
                                          <p:attrName>style.visibility</p:attrName>
                                        </p:attrNameLst>
                                      </p:cBhvr>
                                      <p:to>
                                        <p:strVal val="visible"/>
                                      </p:to>
                                    </p:set>
                                    <p:anim calcmode="lin" valueType="num">
                                      <p:cBhvr additive="base">
                                        <p:cTn id="25" dur="500" fill="hold"/>
                                        <p:tgtEl>
                                          <p:spTgt spid="2150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150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21507">
                                            <p:txEl>
                                              <p:pRg st="4" end="4"/>
                                            </p:txEl>
                                          </p:spTgt>
                                        </p:tgtEl>
                                        <p:attrNameLst>
                                          <p:attrName>style.visibility</p:attrName>
                                        </p:attrNameLst>
                                      </p:cBhvr>
                                      <p:to>
                                        <p:strVal val="visible"/>
                                      </p:to>
                                    </p:set>
                                    <p:anim calcmode="lin" valueType="num">
                                      <p:cBhvr additive="base">
                                        <p:cTn id="31" dur="500" fill="hold"/>
                                        <p:tgtEl>
                                          <p:spTgt spid="2150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150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21507">
                                            <p:txEl>
                                              <p:pRg st="5" end="5"/>
                                            </p:txEl>
                                          </p:spTgt>
                                        </p:tgtEl>
                                        <p:attrNameLst>
                                          <p:attrName>style.visibility</p:attrName>
                                        </p:attrNameLst>
                                      </p:cBhvr>
                                      <p:to>
                                        <p:strVal val="visible"/>
                                      </p:to>
                                    </p:set>
                                    <p:anim calcmode="lin" valueType="num">
                                      <p:cBhvr additive="base">
                                        <p:cTn id="37" dur="500" fill="hold"/>
                                        <p:tgtEl>
                                          <p:spTgt spid="2150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150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nodeType="clickEffect">
                                  <p:stCondLst>
                                    <p:cond delay="0"/>
                                  </p:stCondLst>
                                  <p:childTnLst>
                                    <p:set>
                                      <p:cBhvr>
                                        <p:cTn id="42" dur="1" fill="hold">
                                          <p:stCondLst>
                                            <p:cond delay="0"/>
                                          </p:stCondLst>
                                        </p:cTn>
                                        <p:tgtEl>
                                          <p:spTgt spid="21507">
                                            <p:txEl>
                                              <p:pRg st="6" end="6"/>
                                            </p:txEl>
                                          </p:spTgt>
                                        </p:tgtEl>
                                        <p:attrNameLst>
                                          <p:attrName>style.visibility</p:attrName>
                                        </p:attrNameLst>
                                      </p:cBhvr>
                                      <p:to>
                                        <p:strVal val="visible"/>
                                      </p:to>
                                    </p:set>
                                    <p:anim calcmode="lin" valueType="num">
                                      <p:cBhvr additive="base">
                                        <p:cTn id="43" dur="500" fill="hold"/>
                                        <p:tgtEl>
                                          <p:spTgt spid="21507">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150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nodeType="clickEffect">
                                  <p:stCondLst>
                                    <p:cond delay="0"/>
                                  </p:stCondLst>
                                  <p:childTnLst>
                                    <p:set>
                                      <p:cBhvr>
                                        <p:cTn id="48" dur="1" fill="hold">
                                          <p:stCondLst>
                                            <p:cond delay="0"/>
                                          </p:stCondLst>
                                        </p:cTn>
                                        <p:tgtEl>
                                          <p:spTgt spid="21507">
                                            <p:txEl>
                                              <p:pRg st="7" end="7"/>
                                            </p:txEl>
                                          </p:spTgt>
                                        </p:tgtEl>
                                        <p:attrNameLst>
                                          <p:attrName>style.visibility</p:attrName>
                                        </p:attrNameLst>
                                      </p:cBhvr>
                                      <p:to>
                                        <p:strVal val="visible"/>
                                      </p:to>
                                    </p:set>
                                    <p:anim calcmode="lin" valueType="num">
                                      <p:cBhvr additive="base">
                                        <p:cTn id="49" dur="500" fill="hold"/>
                                        <p:tgtEl>
                                          <p:spTgt spid="21507">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1507">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4" fill="hold" nodeType="clickEffect">
                                  <p:stCondLst>
                                    <p:cond delay="0"/>
                                  </p:stCondLst>
                                  <p:childTnLst>
                                    <p:set>
                                      <p:cBhvr>
                                        <p:cTn id="54" dur="1" fill="hold">
                                          <p:stCondLst>
                                            <p:cond delay="0"/>
                                          </p:stCondLst>
                                        </p:cTn>
                                        <p:tgtEl>
                                          <p:spTgt spid="21507">
                                            <p:txEl>
                                              <p:pRg st="8" end="8"/>
                                            </p:txEl>
                                          </p:spTgt>
                                        </p:tgtEl>
                                        <p:attrNameLst>
                                          <p:attrName>style.visibility</p:attrName>
                                        </p:attrNameLst>
                                      </p:cBhvr>
                                      <p:to>
                                        <p:strVal val="visible"/>
                                      </p:to>
                                    </p:set>
                                    <p:anim calcmode="lin" valueType="num">
                                      <p:cBhvr additive="base">
                                        <p:cTn id="55" dur="500" fill="hold"/>
                                        <p:tgtEl>
                                          <p:spTgt spid="21507">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1507">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02DAE0B0-E889-45AD-B427-CAEBE046AAD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2558815" y="643466"/>
            <a:ext cx="7074370" cy="55710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73241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657" name="Rectangle 73">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A37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650" name="Titel 1">
            <a:extLst>
              <a:ext uri="{FF2B5EF4-FFF2-40B4-BE49-F238E27FC236}">
                <a16:creationId xmlns:a16="http://schemas.microsoft.com/office/drawing/2014/main" id="{126B2FDB-D2ED-489D-AA4D-FC899CAC31E5}"/>
              </a:ext>
            </a:extLst>
          </p:cNvPr>
          <p:cNvSpPr>
            <a:spLocks noGrp="1"/>
          </p:cNvSpPr>
          <p:nvPr>
            <p:ph type="title"/>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altLang="nl-NL" sz="2600" kern="1200">
                <a:solidFill>
                  <a:srgbClr val="FFFFFF"/>
                </a:solidFill>
                <a:latin typeface="+mj-lt"/>
                <a:ea typeface="+mj-ea"/>
                <a:cs typeface="+mj-cs"/>
              </a:rPr>
              <a:t>Onderdelen gehoor</a:t>
            </a:r>
          </a:p>
        </p:txBody>
      </p:sp>
      <p:pic>
        <p:nvPicPr>
          <p:cNvPr id="27651" name="Tijdelijke aanduiding voor inhoud 3" descr="onderdelen gehoor.jpg">
            <a:extLst>
              <a:ext uri="{FF2B5EF4-FFF2-40B4-BE49-F238E27FC236}">
                <a16:creationId xmlns:a16="http://schemas.microsoft.com/office/drawing/2014/main" id="{2B014739-5141-493C-AF26-99A3E7285E9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38600" y="1336860"/>
            <a:ext cx="7188199" cy="4180891"/>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676" name="Rectangle 72">
            <a:extLst>
              <a:ext uri="{FF2B5EF4-FFF2-40B4-BE49-F238E27FC236}">
                <a16:creationId xmlns:a16="http://schemas.microsoft.com/office/drawing/2014/main" id="{117AB3D3-3C9C-4DED-809A-78734805B8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674" name="Rectangle 2">
            <a:extLst>
              <a:ext uri="{FF2B5EF4-FFF2-40B4-BE49-F238E27FC236}">
                <a16:creationId xmlns:a16="http://schemas.microsoft.com/office/drawing/2014/main" id="{28AF0E4B-AA2D-4C2A-8059-DCAEAE653CA7}"/>
              </a:ext>
            </a:extLst>
          </p:cNvPr>
          <p:cNvSpPr>
            <a:spLocks noGrp="1" noChangeArrowheads="1"/>
          </p:cNvSpPr>
          <p:nvPr>
            <p:ph type="title"/>
          </p:nvPr>
        </p:nvSpPr>
        <p:spPr>
          <a:xfrm>
            <a:off x="793662" y="386930"/>
            <a:ext cx="10066122" cy="1298448"/>
          </a:xfrm>
        </p:spPr>
        <p:txBody>
          <a:bodyPr anchor="b">
            <a:normAutofit/>
          </a:bodyPr>
          <a:lstStyle/>
          <a:p>
            <a:pPr eaLnBrk="1" hangingPunct="1"/>
            <a:r>
              <a:rPr lang="nl-NL" altLang="nl-NL" sz="4800"/>
              <a:t>Buis van Eustachius</a:t>
            </a:r>
          </a:p>
        </p:txBody>
      </p:sp>
      <p:sp>
        <p:nvSpPr>
          <p:cNvPr id="28677" name="Rectangle 74">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678" name="Rectangle 76">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555" name="Rectangle 3">
            <a:extLst>
              <a:ext uri="{FF2B5EF4-FFF2-40B4-BE49-F238E27FC236}">
                <a16:creationId xmlns:a16="http://schemas.microsoft.com/office/drawing/2014/main" id="{B63CE46F-F2A6-4A24-AB62-E4B5030B567C}"/>
              </a:ext>
            </a:extLst>
          </p:cNvPr>
          <p:cNvSpPr>
            <a:spLocks noGrp="1" noChangeArrowheads="1"/>
          </p:cNvSpPr>
          <p:nvPr>
            <p:ph idx="1"/>
          </p:nvPr>
        </p:nvSpPr>
        <p:spPr>
          <a:xfrm>
            <a:off x="793661" y="2599509"/>
            <a:ext cx="4530898" cy="3639450"/>
          </a:xfrm>
        </p:spPr>
        <p:txBody>
          <a:bodyPr anchor="ctr">
            <a:normAutofit/>
          </a:bodyPr>
          <a:lstStyle/>
          <a:p>
            <a:pPr eaLnBrk="1" hangingPunct="1"/>
            <a:r>
              <a:rPr lang="nl-NL" altLang="nl-NL" sz="2000"/>
              <a:t>Dit is een speciale buis.</a:t>
            </a:r>
          </a:p>
          <a:p>
            <a:pPr eaLnBrk="1" hangingPunct="1"/>
            <a:r>
              <a:rPr lang="nl-NL" altLang="nl-NL" sz="2000"/>
              <a:t>De buis loopt van jouw binnenoor naar de keelholte.</a:t>
            </a:r>
          </a:p>
          <a:p>
            <a:pPr eaLnBrk="1" hangingPunct="1"/>
            <a:r>
              <a:rPr lang="nl-NL" altLang="nl-NL" sz="2000"/>
              <a:t>Deze buis zit normaal dicht en gaat heel even open bij slikken en geeuwen.</a:t>
            </a:r>
          </a:p>
          <a:p>
            <a:pPr eaLnBrk="1" hangingPunct="1"/>
            <a:r>
              <a:rPr lang="nl-NL" altLang="nl-NL" sz="2000"/>
              <a:t>Hierdoor wordt de luchtdruk binnen en buiten het oor weer gelijk gemaakt.</a:t>
            </a:r>
          </a:p>
          <a:p>
            <a:pPr eaLnBrk="1" hangingPunct="1"/>
            <a:r>
              <a:rPr lang="nl-NL" altLang="nl-NL" sz="2000"/>
              <a:t>Dan kan het trommelvlies beter bewegen en hoor je dus ook beter.</a:t>
            </a:r>
          </a:p>
        </p:txBody>
      </p:sp>
      <p:pic>
        <p:nvPicPr>
          <p:cNvPr id="23556" name="Afbeelding 3" descr="buis van Eustachius.jpg">
            <a:extLst>
              <a:ext uri="{FF2B5EF4-FFF2-40B4-BE49-F238E27FC236}">
                <a16:creationId xmlns:a16="http://schemas.microsoft.com/office/drawing/2014/main" id="{6DE98EF0-0BC3-4FC0-9AAD-DD5E71D583CF}"/>
              </a:ext>
            </a:extLst>
          </p:cNvPr>
          <p:cNvPicPr>
            <a:picLocks noChangeAspect="1"/>
          </p:cNvPicPr>
          <p:nvPr/>
        </p:nvPicPr>
        <p:blipFill rotWithShape="1">
          <a:blip r:embed="rId2">
            <a:extLst>
              <a:ext uri="{28A0092B-C50C-407E-A947-70E740481C1C}">
                <a14:useLocalDpi xmlns:a14="http://schemas.microsoft.com/office/drawing/2010/main" val="0"/>
              </a:ext>
            </a:extLst>
          </a:blip>
          <a:srcRect t="11298" r="1" b="5768"/>
          <a:stretch/>
        </p:blipFill>
        <p:spPr bwMode="auto">
          <a:xfrm>
            <a:off x="5911532" y="2484255"/>
            <a:ext cx="5150277" cy="371424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 name="Rectangle 78">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 calcmode="lin" valueType="num">
                                      <p:cBhvr additive="base">
                                        <p:cTn id="7" dur="500" fill="hold"/>
                                        <p:tgtEl>
                                          <p:spTgt spid="2355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55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3556"/>
                                        </p:tgtEl>
                                        <p:attrNameLst>
                                          <p:attrName>style.visibility</p:attrName>
                                        </p:attrNameLst>
                                      </p:cBhvr>
                                      <p:to>
                                        <p:strVal val="visible"/>
                                      </p:to>
                                    </p:set>
                                    <p:anim calcmode="lin" valueType="num">
                                      <p:cBhvr additive="base">
                                        <p:cTn id="11" dur="500" fill="hold"/>
                                        <p:tgtEl>
                                          <p:spTgt spid="23556"/>
                                        </p:tgtEl>
                                        <p:attrNameLst>
                                          <p:attrName>ppt_x</p:attrName>
                                        </p:attrNameLst>
                                      </p:cBhvr>
                                      <p:tavLst>
                                        <p:tav tm="0">
                                          <p:val>
                                            <p:strVal val="#ppt_x"/>
                                          </p:val>
                                        </p:tav>
                                        <p:tav tm="100000">
                                          <p:val>
                                            <p:strVal val="#ppt_x"/>
                                          </p:val>
                                        </p:tav>
                                      </p:tavLst>
                                    </p:anim>
                                    <p:anim calcmode="lin" valueType="num">
                                      <p:cBhvr additive="base">
                                        <p:cTn id="12" dur="500" fill="hold"/>
                                        <p:tgtEl>
                                          <p:spTgt spid="23556"/>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p:cTn id="16" dur="1" fill="hold">
                                          <p:stCondLst>
                                            <p:cond delay="0"/>
                                          </p:stCondLst>
                                        </p:cTn>
                                        <p:tgtEl>
                                          <p:spTgt spid="23555">
                                            <p:txEl>
                                              <p:pRg st="1" end="1"/>
                                            </p:txEl>
                                          </p:spTgt>
                                        </p:tgtEl>
                                        <p:attrNameLst>
                                          <p:attrName>style.visibility</p:attrName>
                                        </p:attrNameLst>
                                      </p:cBhvr>
                                      <p:to>
                                        <p:strVal val="visible"/>
                                      </p:to>
                                    </p:set>
                                    <p:anim calcmode="lin" valueType="num">
                                      <p:cBhvr additive="base">
                                        <p:cTn id="17" dur="500" fill="hold"/>
                                        <p:tgtEl>
                                          <p:spTgt spid="23555">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355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nodeType="clickEffect">
                                  <p:stCondLst>
                                    <p:cond delay="0"/>
                                  </p:stCondLst>
                                  <p:childTnLst>
                                    <p:set>
                                      <p:cBhvr>
                                        <p:cTn id="22" dur="1" fill="hold">
                                          <p:stCondLst>
                                            <p:cond delay="0"/>
                                          </p:stCondLst>
                                        </p:cTn>
                                        <p:tgtEl>
                                          <p:spTgt spid="23555">
                                            <p:txEl>
                                              <p:pRg st="2" end="2"/>
                                            </p:txEl>
                                          </p:spTgt>
                                        </p:tgtEl>
                                        <p:attrNameLst>
                                          <p:attrName>style.visibility</p:attrName>
                                        </p:attrNameLst>
                                      </p:cBhvr>
                                      <p:to>
                                        <p:strVal val="visible"/>
                                      </p:to>
                                    </p:set>
                                    <p:anim calcmode="lin" valueType="num">
                                      <p:cBhvr additive="base">
                                        <p:cTn id="23" dur="500" fill="hold"/>
                                        <p:tgtEl>
                                          <p:spTgt spid="23555">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355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nodeType="clickEffect">
                                  <p:stCondLst>
                                    <p:cond delay="0"/>
                                  </p:stCondLst>
                                  <p:childTnLst>
                                    <p:set>
                                      <p:cBhvr>
                                        <p:cTn id="28" dur="1" fill="hold">
                                          <p:stCondLst>
                                            <p:cond delay="0"/>
                                          </p:stCondLst>
                                        </p:cTn>
                                        <p:tgtEl>
                                          <p:spTgt spid="23555">
                                            <p:txEl>
                                              <p:pRg st="3" end="3"/>
                                            </p:txEl>
                                          </p:spTgt>
                                        </p:tgtEl>
                                        <p:attrNameLst>
                                          <p:attrName>style.visibility</p:attrName>
                                        </p:attrNameLst>
                                      </p:cBhvr>
                                      <p:to>
                                        <p:strVal val="visible"/>
                                      </p:to>
                                    </p:set>
                                    <p:anim calcmode="lin" valueType="num">
                                      <p:cBhvr additive="base">
                                        <p:cTn id="29" dur="500" fill="hold"/>
                                        <p:tgtEl>
                                          <p:spTgt spid="23555">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355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4" fill="hold" nodeType="clickEffect">
                                  <p:stCondLst>
                                    <p:cond delay="0"/>
                                  </p:stCondLst>
                                  <p:childTnLst>
                                    <p:set>
                                      <p:cBhvr>
                                        <p:cTn id="34" dur="1" fill="hold">
                                          <p:stCondLst>
                                            <p:cond delay="0"/>
                                          </p:stCondLst>
                                        </p:cTn>
                                        <p:tgtEl>
                                          <p:spTgt spid="23555">
                                            <p:txEl>
                                              <p:pRg st="4" end="4"/>
                                            </p:txEl>
                                          </p:spTgt>
                                        </p:tgtEl>
                                        <p:attrNameLst>
                                          <p:attrName>style.visibility</p:attrName>
                                        </p:attrNameLst>
                                      </p:cBhvr>
                                      <p:to>
                                        <p:strVal val="visible"/>
                                      </p:to>
                                    </p:set>
                                    <p:anim calcmode="lin" valueType="num">
                                      <p:cBhvr additive="base">
                                        <p:cTn id="35" dur="500" fill="hold"/>
                                        <p:tgtEl>
                                          <p:spTgt spid="23555">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355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4" name="Rectangle 73">
            <a:extLst>
              <a:ext uri="{FF2B5EF4-FFF2-40B4-BE49-F238E27FC236}">
                <a16:creationId xmlns:a16="http://schemas.microsoft.com/office/drawing/2014/main" id="{1C574E90-1949-4924-B663-AEA13DB791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a16="http://schemas.microsoft.com/office/drawing/2014/main" id="{3CD1EA40-7116-4FCB-9369-70F29FAA91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646960" cy="385466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698" name="Rectangle 2">
            <a:extLst>
              <a:ext uri="{FF2B5EF4-FFF2-40B4-BE49-F238E27FC236}">
                <a16:creationId xmlns:a16="http://schemas.microsoft.com/office/drawing/2014/main" id="{A7B55753-0D59-4BB1-8A4F-D71104178D13}"/>
              </a:ext>
            </a:extLst>
          </p:cNvPr>
          <p:cNvSpPr>
            <a:spLocks noGrp="1" noChangeArrowheads="1"/>
          </p:cNvSpPr>
          <p:nvPr>
            <p:ph type="title"/>
          </p:nvPr>
        </p:nvSpPr>
        <p:spPr>
          <a:xfrm>
            <a:off x="701344" y="710273"/>
            <a:ext cx="4352315" cy="2813320"/>
          </a:xfrm>
        </p:spPr>
        <p:txBody>
          <a:bodyPr>
            <a:normAutofit/>
          </a:bodyPr>
          <a:lstStyle/>
          <a:p>
            <a:pPr eaLnBrk="1" hangingPunct="1"/>
            <a:r>
              <a:rPr lang="nl-NL" altLang="nl-NL"/>
              <a:t>Oorsmeer.</a:t>
            </a:r>
          </a:p>
        </p:txBody>
      </p:sp>
      <p:sp>
        <p:nvSpPr>
          <p:cNvPr id="78" name="Rectangle 77">
            <a:extLst>
              <a:ext uri="{FF2B5EF4-FFF2-40B4-BE49-F238E27FC236}">
                <a16:creationId xmlns:a16="http://schemas.microsoft.com/office/drawing/2014/main" id="{D9F5512A-48E1-4C07-B75E-3CCC517B68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36484" cy="38546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0" name="Group 79">
            <a:extLst>
              <a:ext uri="{FF2B5EF4-FFF2-40B4-BE49-F238E27FC236}">
                <a16:creationId xmlns:a16="http://schemas.microsoft.com/office/drawing/2014/main" id="{9CF1CD8B-D430-49E7-8630-84152C414EA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95528" y="73152"/>
            <a:ext cx="1178966" cy="232963"/>
            <a:chOff x="7763256" y="73152"/>
            <a:chExt cx="1178966" cy="232963"/>
          </a:xfrm>
        </p:grpSpPr>
        <p:sp>
          <p:nvSpPr>
            <p:cNvPr id="81" name="Rectangle 64">
              <a:extLst>
                <a:ext uri="{FF2B5EF4-FFF2-40B4-BE49-F238E27FC236}">
                  <a16:creationId xmlns:a16="http://schemas.microsoft.com/office/drawing/2014/main" id="{1F5B8298-9AB4-45B4-B28E-C8C1A26440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263077"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66">
              <a:extLst>
                <a:ext uri="{FF2B5EF4-FFF2-40B4-BE49-F238E27FC236}">
                  <a16:creationId xmlns:a16="http://schemas.microsoft.com/office/drawing/2014/main" id="{100AEF19-4AE6-42BE-81E6-95700DB853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263077"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64">
              <a:extLst>
                <a:ext uri="{FF2B5EF4-FFF2-40B4-BE49-F238E27FC236}">
                  <a16:creationId xmlns:a16="http://schemas.microsoft.com/office/drawing/2014/main" id="{1192B5C1-AE13-49EA-82FD-F3C3BC02AB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138122"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66">
              <a:extLst>
                <a:ext uri="{FF2B5EF4-FFF2-40B4-BE49-F238E27FC236}">
                  <a16:creationId xmlns:a16="http://schemas.microsoft.com/office/drawing/2014/main" id="{713612B5-8E9D-4FEF-86B9-52A0FABD8A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138122"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64">
              <a:extLst>
                <a:ext uri="{FF2B5EF4-FFF2-40B4-BE49-F238E27FC236}">
                  <a16:creationId xmlns:a16="http://schemas.microsoft.com/office/drawing/2014/main" id="{14FC746D-B820-44A3-B1B3-53B690BC2B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13167"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66">
              <a:extLst>
                <a:ext uri="{FF2B5EF4-FFF2-40B4-BE49-F238E27FC236}">
                  <a16:creationId xmlns:a16="http://schemas.microsoft.com/office/drawing/2014/main" id="{8778550A-567F-40F6-A77F-2E2B501759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13167"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64">
              <a:extLst>
                <a:ext uri="{FF2B5EF4-FFF2-40B4-BE49-F238E27FC236}">
                  <a16:creationId xmlns:a16="http://schemas.microsoft.com/office/drawing/2014/main" id="{C28C989E-85FD-4D1C-AF77-82F4B985FD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88211"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66">
              <a:extLst>
                <a:ext uri="{FF2B5EF4-FFF2-40B4-BE49-F238E27FC236}">
                  <a16:creationId xmlns:a16="http://schemas.microsoft.com/office/drawing/2014/main" id="{58FDDCED-5FC6-4B14-A0E2-DF4310ED96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88211"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64">
              <a:extLst>
                <a:ext uri="{FF2B5EF4-FFF2-40B4-BE49-F238E27FC236}">
                  <a16:creationId xmlns:a16="http://schemas.microsoft.com/office/drawing/2014/main" id="{E80E854B-CCEB-4CEF-B465-561C4C872A8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63256"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66">
              <a:extLst>
                <a:ext uri="{FF2B5EF4-FFF2-40B4-BE49-F238E27FC236}">
                  <a16:creationId xmlns:a16="http://schemas.microsoft.com/office/drawing/2014/main" id="{02BED26F-9C32-4DF8-8739-D89F6F0591D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63256"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64">
              <a:extLst>
                <a:ext uri="{FF2B5EF4-FFF2-40B4-BE49-F238E27FC236}">
                  <a16:creationId xmlns:a16="http://schemas.microsoft.com/office/drawing/2014/main" id="{CE3B71C9-F500-46F1-8D17-C3EF4DA5FD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887854"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66">
              <a:extLst>
                <a:ext uri="{FF2B5EF4-FFF2-40B4-BE49-F238E27FC236}">
                  <a16:creationId xmlns:a16="http://schemas.microsoft.com/office/drawing/2014/main" id="{C14431D0-29B6-473C-B2FD-4661864DA4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887854"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64">
              <a:extLst>
                <a:ext uri="{FF2B5EF4-FFF2-40B4-BE49-F238E27FC236}">
                  <a16:creationId xmlns:a16="http://schemas.microsoft.com/office/drawing/2014/main" id="{D10457BA-9444-4642-861C-78120DD8D48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2899"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66">
              <a:extLst>
                <a:ext uri="{FF2B5EF4-FFF2-40B4-BE49-F238E27FC236}">
                  <a16:creationId xmlns:a16="http://schemas.microsoft.com/office/drawing/2014/main" id="{27C95C30-0364-4C32-B686-0C366086A4C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2899"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64">
              <a:extLst>
                <a:ext uri="{FF2B5EF4-FFF2-40B4-BE49-F238E27FC236}">
                  <a16:creationId xmlns:a16="http://schemas.microsoft.com/office/drawing/2014/main" id="{A0BDEDBA-CA15-41EE-B2C6-8A973B5E62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37944"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66">
              <a:extLst>
                <a:ext uri="{FF2B5EF4-FFF2-40B4-BE49-F238E27FC236}">
                  <a16:creationId xmlns:a16="http://schemas.microsoft.com/office/drawing/2014/main" id="{702B9007-982C-4F69-A443-B07F3BEFD6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37944"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64">
              <a:extLst>
                <a:ext uri="{FF2B5EF4-FFF2-40B4-BE49-F238E27FC236}">
                  <a16:creationId xmlns:a16="http://schemas.microsoft.com/office/drawing/2014/main" id="{28596B48-F33B-451E-8C2D-3525B33876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512988"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66">
              <a:extLst>
                <a:ext uri="{FF2B5EF4-FFF2-40B4-BE49-F238E27FC236}">
                  <a16:creationId xmlns:a16="http://schemas.microsoft.com/office/drawing/2014/main" id="{4B493BB9-A171-4B97-B05A-187E03FFAB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512988"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64">
              <a:extLst>
                <a:ext uri="{FF2B5EF4-FFF2-40B4-BE49-F238E27FC236}">
                  <a16:creationId xmlns:a16="http://schemas.microsoft.com/office/drawing/2014/main" id="{973B8111-A5EB-4EE8-9813-8495336F671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88033"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66">
              <a:extLst>
                <a:ext uri="{FF2B5EF4-FFF2-40B4-BE49-F238E27FC236}">
                  <a16:creationId xmlns:a16="http://schemas.microsoft.com/office/drawing/2014/main" id="{6A4F8D39-9886-490F-B7A9-3B2693299A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88033"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9700" name="Afbeelding 3" descr="oorsmeer.jpg">
            <a:extLst>
              <a:ext uri="{FF2B5EF4-FFF2-40B4-BE49-F238E27FC236}">
                <a16:creationId xmlns:a16="http://schemas.microsoft.com/office/drawing/2014/main" id="{46CF0CF4-3B1F-4212-AB10-19085F307D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5942569" y="830341"/>
            <a:ext cx="5977881" cy="226633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Rectangle 3">
            <a:extLst>
              <a:ext uri="{FF2B5EF4-FFF2-40B4-BE49-F238E27FC236}">
                <a16:creationId xmlns:a16="http://schemas.microsoft.com/office/drawing/2014/main" id="{953D95DB-507A-477C-A731-7629E44CB04C}"/>
              </a:ext>
            </a:extLst>
          </p:cNvPr>
          <p:cNvSpPr>
            <a:spLocks noGrp="1" noChangeArrowheads="1"/>
          </p:cNvSpPr>
          <p:nvPr>
            <p:ph idx="1"/>
          </p:nvPr>
        </p:nvSpPr>
        <p:spPr>
          <a:xfrm>
            <a:off x="731519" y="4099034"/>
            <a:ext cx="10785191" cy="2196771"/>
          </a:xfrm>
        </p:spPr>
        <p:txBody>
          <a:bodyPr anchor="ctr">
            <a:normAutofit/>
          </a:bodyPr>
          <a:lstStyle/>
          <a:p>
            <a:pPr eaLnBrk="1" hangingPunct="1"/>
            <a:r>
              <a:rPr lang="nl-NL" altLang="nl-NL" sz="2000"/>
              <a:t>Het is erg belangrijk dat jouw trommelvlies goed blijft werken.</a:t>
            </a:r>
          </a:p>
          <a:p>
            <a:pPr eaLnBrk="1" hangingPunct="1"/>
            <a:r>
              <a:rPr lang="nl-NL" altLang="nl-NL" sz="2000"/>
              <a:t>Om het vlies goed soepel te houden maakt je oorsmeer.</a:t>
            </a:r>
          </a:p>
          <a:p>
            <a:pPr eaLnBrk="1" hangingPunct="1"/>
            <a:r>
              <a:rPr lang="nl-NL" altLang="nl-NL" sz="2000"/>
              <a:t>Daardoor kan het trommelvlies goed blijven trillen zonder kapot te gaan.</a:t>
            </a:r>
          </a:p>
        </p:txBody>
      </p:sp>
      <p:sp>
        <p:nvSpPr>
          <p:cNvPr id="102" name="Rectangle 101">
            <a:extLst>
              <a:ext uri="{FF2B5EF4-FFF2-40B4-BE49-F238E27FC236}">
                <a16:creationId xmlns:a16="http://schemas.microsoft.com/office/drawing/2014/main" id="{A5271697-90F1-4A23-8EF2-0179F2EAFA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6492875"/>
            <a:ext cx="12191999" cy="36512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 calcmode="lin" valueType="num">
                                      <p:cBhvr additive="base">
                                        <p:cTn id="7" dur="500" fill="hold"/>
                                        <p:tgtEl>
                                          <p:spTgt spid="2457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5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24579">
                                            <p:txEl>
                                              <p:pRg st="1" end="1"/>
                                            </p:txEl>
                                          </p:spTgt>
                                        </p:tgtEl>
                                        <p:attrNameLst>
                                          <p:attrName>style.visibility</p:attrName>
                                        </p:attrNameLst>
                                      </p:cBhvr>
                                      <p:to>
                                        <p:strVal val="visible"/>
                                      </p:to>
                                    </p:set>
                                    <p:anim calcmode="lin" valueType="num">
                                      <p:cBhvr additive="base">
                                        <p:cTn id="13" dur="500" fill="hold"/>
                                        <p:tgtEl>
                                          <p:spTgt spid="2457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57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24579">
                                            <p:txEl>
                                              <p:pRg st="2" end="2"/>
                                            </p:txEl>
                                          </p:spTgt>
                                        </p:tgtEl>
                                        <p:attrNameLst>
                                          <p:attrName>style.visibility</p:attrName>
                                        </p:attrNameLst>
                                      </p:cBhvr>
                                      <p:to>
                                        <p:strVal val="visible"/>
                                      </p:to>
                                    </p:set>
                                    <p:anim calcmode="lin" valueType="num">
                                      <p:cBhvr additive="base">
                                        <p:cTn id="19" dur="500" fill="hold"/>
                                        <p:tgtEl>
                                          <p:spTgt spid="2457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57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Close-up van knoppen op een versterker">
            <a:extLst>
              <a:ext uri="{FF2B5EF4-FFF2-40B4-BE49-F238E27FC236}">
                <a16:creationId xmlns:a16="http://schemas.microsoft.com/office/drawing/2014/main" id="{C3D9DF29-3F40-44E4-BAD1-F65D46D43DCB}"/>
              </a:ext>
            </a:extLst>
          </p:cNvPr>
          <p:cNvPicPr>
            <a:picLocks noChangeAspect="1"/>
          </p:cNvPicPr>
          <p:nvPr/>
        </p:nvPicPr>
        <p:blipFill rotWithShape="1">
          <a:blip r:embed="rId2"/>
          <a:srcRect b="15730"/>
          <a:stretch/>
        </p:blipFill>
        <p:spPr>
          <a:xfrm>
            <a:off x="-3047" y="10"/>
            <a:ext cx="12191999" cy="6857990"/>
          </a:xfrm>
          <a:prstGeom prst="rect">
            <a:avLst/>
          </a:prstGeom>
        </p:spPr>
      </p:pic>
      <p:sp>
        <p:nvSpPr>
          <p:cNvPr id="11" name="Rectangle 10">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ctrTitle"/>
          </p:nvPr>
        </p:nvSpPr>
        <p:spPr>
          <a:xfrm>
            <a:off x="1097280" y="325550"/>
            <a:ext cx="10058400" cy="3574778"/>
          </a:xfrm>
          <a:effectLst>
            <a:outerShdw blurRad="50800" dist="38100" dir="2700000" algn="tl" rotWithShape="0">
              <a:prstClr val="black">
                <a:alpha val="40000"/>
              </a:prstClr>
            </a:outerShdw>
          </a:effectLst>
        </p:spPr>
        <p:txBody>
          <a:bodyPr>
            <a:normAutofit/>
          </a:bodyPr>
          <a:lstStyle/>
          <a:p>
            <a:r>
              <a:rPr lang="nl-NL" sz="5200">
                <a:solidFill>
                  <a:srgbClr val="FFFFFF"/>
                </a:solidFill>
              </a:rPr>
              <a:t>Geluid</a:t>
            </a:r>
          </a:p>
        </p:txBody>
      </p:sp>
    </p:spTree>
    <p:extLst>
      <p:ext uri="{BB962C8B-B14F-4D97-AF65-F5344CB8AC3E}">
        <p14:creationId xmlns:p14="http://schemas.microsoft.com/office/powerpoint/2010/main" val="13088311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515D20E-1AB7-4E74-9236-2B72B63D60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1045028" y="1336329"/>
            <a:ext cx="3892732" cy="4382588"/>
          </a:xfrm>
        </p:spPr>
        <p:txBody>
          <a:bodyPr anchor="ctr">
            <a:normAutofit/>
          </a:bodyPr>
          <a:lstStyle/>
          <a:p>
            <a:r>
              <a:rPr lang="nl-NL" sz="5000"/>
              <a:t>Het ontstaan van geluidsgolven</a:t>
            </a:r>
          </a:p>
        </p:txBody>
      </p:sp>
      <p:grpSp>
        <p:nvGrpSpPr>
          <p:cNvPr id="10" name="Group 9">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163461"/>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982976"/>
            <a:ext cx="6009366" cy="5120635"/>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p:cNvSpPr>
            <a:spLocks noGrp="1"/>
          </p:cNvSpPr>
          <p:nvPr>
            <p:ph idx="1"/>
          </p:nvPr>
        </p:nvSpPr>
        <p:spPr>
          <a:xfrm>
            <a:off x="6096001" y="1336329"/>
            <a:ext cx="5260848" cy="4382588"/>
          </a:xfrm>
        </p:spPr>
        <p:txBody>
          <a:bodyPr anchor="ctr">
            <a:normAutofit/>
          </a:bodyPr>
          <a:lstStyle/>
          <a:p>
            <a:r>
              <a:rPr lang="nl-NL" sz="2000"/>
              <a:t>Geluidsgolven zijn prikkels voor het oor. Wanneer een bepaald voorwerp gaat trillen, zoals bijvoorbeeld je stembanden, dan gaat de lucht er om heen ook trillen. </a:t>
            </a:r>
          </a:p>
          <a:p>
            <a:r>
              <a:rPr lang="nl-NL" sz="2000"/>
              <a:t>Door deze trilling in de lucht worden de geluidsgolven gecreëerd. </a:t>
            </a:r>
          </a:p>
          <a:p>
            <a:r>
              <a:rPr lang="nl-NL" sz="2000"/>
              <a:t>Geluid (golven) verplaatst zich met ongeveer 330 meter per seconde.</a:t>
            </a:r>
          </a:p>
        </p:txBody>
      </p:sp>
    </p:spTree>
    <p:extLst>
      <p:ext uri="{BB962C8B-B14F-4D97-AF65-F5344CB8AC3E}">
        <p14:creationId xmlns:p14="http://schemas.microsoft.com/office/powerpoint/2010/main" val="5096729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Hoge of lage tonen?</a:t>
            </a:r>
          </a:p>
        </p:txBody>
      </p:sp>
      <p:sp>
        <p:nvSpPr>
          <p:cNvPr id="3" name="Tijdelijke aanduiding voor inhoud 2"/>
          <p:cNvSpPr>
            <a:spLocks noGrp="1"/>
          </p:cNvSpPr>
          <p:nvPr>
            <p:ph idx="1"/>
          </p:nvPr>
        </p:nvSpPr>
        <p:spPr>
          <a:xfrm>
            <a:off x="677334" y="2160589"/>
            <a:ext cx="6266391" cy="3880773"/>
          </a:xfrm>
        </p:spPr>
        <p:txBody>
          <a:bodyPr>
            <a:normAutofit fontScale="92500"/>
          </a:bodyPr>
          <a:lstStyle/>
          <a:p>
            <a:r>
              <a:rPr lang="nl-NL" dirty="0"/>
              <a:t>Je kunt hoge en lage tonen onderscheiden door het aantal trillingen per seconde. Wanneer een bepaald voorwerp een hoog geluid geeft, dan worden er meer trillingen per seconde gemaakt. Dit kun je zien op afbeelding 1.</a:t>
            </a:r>
          </a:p>
          <a:p>
            <a:r>
              <a:rPr lang="nl-NL" dirty="0"/>
              <a:t>Wanneer tonen een lager geluid hebben, dan zijn er juist minder trillingen per seconde. Dit kun je zien op afbeelding 2.</a:t>
            </a:r>
          </a:p>
        </p:txBody>
      </p:sp>
      <p:pic>
        <p:nvPicPr>
          <p:cNvPr id="6" name="Afbeelding 5"/>
          <p:cNvPicPr>
            <a:picLocks noChangeAspect="1"/>
          </p:cNvPicPr>
          <p:nvPr/>
        </p:nvPicPr>
        <p:blipFill rotWithShape="1">
          <a:blip r:embed="rId2">
            <a:extLst>
              <a:ext uri="{28A0092B-C50C-407E-A947-70E740481C1C}">
                <a14:useLocalDpi xmlns:a14="http://schemas.microsoft.com/office/drawing/2010/main" val="0"/>
              </a:ext>
            </a:extLst>
          </a:blip>
          <a:srcRect l="34838" t="-278" r="26458" b="278"/>
          <a:stretch/>
        </p:blipFill>
        <p:spPr>
          <a:xfrm rot="5400000">
            <a:off x="8682417" y="50006"/>
            <a:ext cx="1940753" cy="3760787"/>
          </a:xfrm>
          <a:prstGeom prst="rect">
            <a:avLst/>
          </a:prstGeom>
        </p:spPr>
      </p:pic>
      <p:pic>
        <p:nvPicPr>
          <p:cNvPr id="7" name="Afbeelding 6"/>
          <p:cNvPicPr>
            <a:picLocks noChangeAspect="1"/>
          </p:cNvPicPr>
          <p:nvPr/>
        </p:nvPicPr>
        <p:blipFill rotWithShape="1">
          <a:blip r:embed="rId3">
            <a:extLst>
              <a:ext uri="{28A0092B-C50C-407E-A947-70E740481C1C}">
                <a14:useLocalDpi xmlns:a14="http://schemas.microsoft.com/office/drawing/2010/main" val="0"/>
              </a:ext>
            </a:extLst>
          </a:blip>
          <a:srcRect l="31505" r="25416"/>
          <a:stretch/>
        </p:blipFill>
        <p:spPr>
          <a:xfrm rot="5400000">
            <a:off x="8554485" y="2979190"/>
            <a:ext cx="2110893" cy="3675062"/>
          </a:xfrm>
          <a:prstGeom prst="rect">
            <a:avLst/>
          </a:prstGeom>
        </p:spPr>
      </p:pic>
      <p:sp>
        <p:nvSpPr>
          <p:cNvPr id="8" name="Tekstvak 7"/>
          <p:cNvSpPr txBox="1"/>
          <p:nvPr/>
        </p:nvSpPr>
        <p:spPr>
          <a:xfrm>
            <a:off x="7772400" y="2900776"/>
            <a:ext cx="3760787" cy="646331"/>
          </a:xfrm>
          <a:prstGeom prst="rect">
            <a:avLst/>
          </a:prstGeom>
          <a:noFill/>
        </p:spPr>
        <p:txBody>
          <a:bodyPr wrap="square" rtlCol="0">
            <a:spAutoFit/>
          </a:bodyPr>
          <a:lstStyle/>
          <a:p>
            <a:r>
              <a:rPr lang="nl-NL" dirty="0"/>
              <a:t>Afbeelding 1: aantal trillingen per (t) tijd door Ciska Mostert</a:t>
            </a:r>
          </a:p>
        </p:txBody>
      </p:sp>
      <p:sp>
        <p:nvSpPr>
          <p:cNvPr id="9" name="Tekstvak 8"/>
          <p:cNvSpPr txBox="1"/>
          <p:nvPr/>
        </p:nvSpPr>
        <p:spPr>
          <a:xfrm>
            <a:off x="7772400" y="5872168"/>
            <a:ext cx="3675063" cy="646331"/>
          </a:xfrm>
          <a:prstGeom prst="rect">
            <a:avLst/>
          </a:prstGeom>
          <a:noFill/>
        </p:spPr>
        <p:txBody>
          <a:bodyPr wrap="square" rtlCol="0">
            <a:spAutoFit/>
          </a:bodyPr>
          <a:lstStyle/>
          <a:p>
            <a:r>
              <a:rPr lang="nl-NL" dirty="0"/>
              <a:t>Afbeelding 2: </a:t>
            </a:r>
            <a:r>
              <a:rPr lang="nl-NL"/>
              <a:t>aantal trillingen per (t) tijd door Ciska Mostert</a:t>
            </a:r>
          </a:p>
        </p:txBody>
      </p:sp>
    </p:spTree>
    <p:extLst>
      <p:ext uri="{BB962C8B-B14F-4D97-AF65-F5344CB8AC3E}">
        <p14:creationId xmlns:p14="http://schemas.microsoft.com/office/powerpoint/2010/main" val="14364343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DD77B92-CB36-4B20-A59A-59625E0F08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645065" y="1463040"/>
            <a:ext cx="3796306" cy="2690949"/>
          </a:xfrm>
        </p:spPr>
        <p:txBody>
          <a:bodyPr anchor="t">
            <a:normAutofit/>
          </a:bodyPr>
          <a:lstStyle/>
          <a:p>
            <a:r>
              <a:rPr lang="nl-NL" sz="4800"/>
              <a:t>Hoe worden deze trillingen geluid?</a:t>
            </a:r>
          </a:p>
        </p:txBody>
      </p:sp>
      <p:grpSp>
        <p:nvGrpSpPr>
          <p:cNvPr id="11" name="Group 10">
            <a:extLst>
              <a:ext uri="{FF2B5EF4-FFF2-40B4-BE49-F238E27FC236}">
                <a16:creationId xmlns:a16="http://schemas.microsoft.com/office/drawing/2014/main" id="{B14B560F-9DD7-4302-A60B-EBD3EF59B07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09667" y="4415246"/>
            <a:ext cx="11982332" cy="2087795"/>
            <a:chOff x="143163" y="5763486"/>
            <a:chExt cx="11982332" cy="739555"/>
          </a:xfrm>
        </p:grpSpPr>
        <p:sp>
          <p:nvSpPr>
            <p:cNvPr id="12" name="Rectangle 11">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357444" y="5763486"/>
              <a:ext cx="11768051" cy="7395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C21D6966-343E-49AC-A026-D2497E0C3CA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143163" y="5763486"/>
              <a:ext cx="1" cy="739555"/>
            </a:xfrm>
            <a:prstGeom prst="line">
              <a:avLst/>
            </a:prstGeom>
            <a:ln w="1778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15" name="Rectangle 14">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3706" y="587829"/>
            <a:ext cx="6505300" cy="568234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ijdelijke aanduiding voor inhoud 2">
            <a:extLst>
              <a:ext uri="{FF2B5EF4-FFF2-40B4-BE49-F238E27FC236}">
                <a16:creationId xmlns:a16="http://schemas.microsoft.com/office/drawing/2014/main" id="{66502AF1-E665-41E9-9DF9-FC8DEEC29B45}"/>
              </a:ext>
            </a:extLst>
          </p:cNvPr>
          <p:cNvGraphicFramePr>
            <a:graphicFrameLocks noGrp="1"/>
          </p:cNvGraphicFramePr>
          <p:nvPr>
            <p:ph idx="1"/>
            <p:extLst>
              <p:ext uri="{D42A27DB-BD31-4B8C-83A1-F6EECF244321}">
                <p14:modId xmlns:p14="http://schemas.microsoft.com/office/powerpoint/2010/main" val="2954797331"/>
              </p:ext>
            </p:extLst>
          </p:nvPr>
        </p:nvGraphicFramePr>
        <p:xfrm>
          <a:off x="5407705" y="1014154"/>
          <a:ext cx="5962720" cy="49793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641138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81F1782-EE08-4BEC-A3B8-4F95AE344F87}"/>
              </a:ext>
            </a:extLst>
          </p:cNvPr>
          <p:cNvPicPr>
            <a:picLocks noChangeAspect="1"/>
          </p:cNvPicPr>
          <p:nvPr/>
        </p:nvPicPr>
        <p:blipFill rotWithShape="1">
          <a:blip r:embed="rId2"/>
          <a:srcRect/>
          <a:stretch/>
        </p:blipFill>
        <p:spPr>
          <a:xfrm>
            <a:off x="20" y="10"/>
            <a:ext cx="12191980" cy="6857990"/>
          </a:xfrm>
          <a:prstGeom prst="rect">
            <a:avLst/>
          </a:prstGeom>
        </p:spPr>
      </p:pic>
      <p:sp>
        <p:nvSpPr>
          <p:cNvPr id="10" name="Rectangle 9">
            <a:extLst>
              <a:ext uri="{FF2B5EF4-FFF2-40B4-BE49-F238E27FC236}">
                <a16:creationId xmlns:a16="http://schemas.microsoft.com/office/drawing/2014/main" id="{86C7B4A1-154A-4DF0-AC46-F88D75A2E0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6"/>
            <a:ext cx="7197772"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594804" y="640263"/>
            <a:ext cx="6619811" cy="1344975"/>
          </a:xfrm>
        </p:spPr>
        <p:txBody>
          <a:bodyPr>
            <a:normAutofit/>
          </a:bodyPr>
          <a:lstStyle/>
          <a:p>
            <a:r>
              <a:rPr lang="nl-NL" sz="4000"/>
              <a:t>Feitjes</a:t>
            </a:r>
          </a:p>
        </p:txBody>
      </p:sp>
      <p:graphicFrame>
        <p:nvGraphicFramePr>
          <p:cNvPr id="5" name="Tijdelijke aanduiding voor inhoud 2">
            <a:extLst>
              <a:ext uri="{FF2B5EF4-FFF2-40B4-BE49-F238E27FC236}">
                <a16:creationId xmlns:a16="http://schemas.microsoft.com/office/drawing/2014/main" id="{0F06D7C6-4E86-4C1D-8A4F-6A1AF6544B94}"/>
              </a:ext>
            </a:extLst>
          </p:cNvPr>
          <p:cNvGraphicFramePr>
            <a:graphicFrameLocks noGrp="1"/>
          </p:cNvGraphicFramePr>
          <p:nvPr>
            <p:ph idx="1"/>
            <p:extLst>
              <p:ext uri="{D42A27DB-BD31-4B8C-83A1-F6EECF244321}">
                <p14:modId xmlns:p14="http://schemas.microsoft.com/office/powerpoint/2010/main" val="2167457974"/>
              </p:ext>
            </p:extLst>
          </p:nvPr>
        </p:nvGraphicFramePr>
        <p:xfrm>
          <a:off x="594109" y="2121763"/>
          <a:ext cx="6620505" cy="37730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9794875"/>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TotalTime>
  <Words>510</Words>
  <Application>Microsoft Office PowerPoint</Application>
  <PresentationFormat>Breedbeeld</PresentationFormat>
  <Paragraphs>40</Paragraphs>
  <Slides>10</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10</vt:i4>
      </vt:variant>
    </vt:vector>
  </HeadingPairs>
  <TitlesOfParts>
    <vt:vector size="14" baseType="lpstr">
      <vt:lpstr>Arial</vt:lpstr>
      <vt:lpstr>Calibri</vt:lpstr>
      <vt:lpstr>Calibri Light</vt:lpstr>
      <vt:lpstr>Kantoorthema</vt:lpstr>
      <vt:lpstr>Het oor</vt:lpstr>
      <vt:lpstr>Onderdelen gehoor</vt:lpstr>
      <vt:lpstr>Buis van Eustachius</vt:lpstr>
      <vt:lpstr>Oorsmeer.</vt:lpstr>
      <vt:lpstr>Geluid</vt:lpstr>
      <vt:lpstr>Het ontstaan van geluidsgolven</vt:lpstr>
      <vt:lpstr>Hoge of lage tonen?</vt:lpstr>
      <vt:lpstr>Hoe worden deze trillingen geluid?</vt:lpstr>
      <vt:lpstr>Feitjes</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Het oor</dc:title>
  <dc:creator>Sandra Kreuning</dc:creator>
  <cp:lastModifiedBy>Sandra Kreuning</cp:lastModifiedBy>
  <cp:revision>1</cp:revision>
  <dcterms:created xsi:type="dcterms:W3CDTF">2021-03-15T07:09:27Z</dcterms:created>
  <dcterms:modified xsi:type="dcterms:W3CDTF">2021-03-15T07:14:55Z</dcterms:modified>
</cp:coreProperties>
</file>