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9"/>
  </p:notesMasterIdLst>
  <p:sldIdLst>
    <p:sldId id="256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E15509F-54F2-C8FB-2365-B0C0E8DC464C}" v="2" dt="2020-03-20T11:15:21.874"/>
    <p1510:client id="{6845F463-D1CD-B79F-B072-E2A3D79980CA}" v="12" dt="2020-03-20T11:04:09.582"/>
    <p1510:client id="{A8F17F8D-658C-B201-C58E-C1A09CDA9E09}" v="373" dt="2020-03-20T11:59:23.91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0" d="100"/>
          <a:sy n="40" d="100"/>
        </p:scale>
        <p:origin x="1386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0093E2-47B4-4333-AED5-4BA5A671B743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D6B026-0CBB-4BA3-A034-0C797D8D5B99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err="1"/>
              <a:t>Zie</a:t>
            </a:r>
            <a:r>
              <a:rPr lang="en-US"/>
              <a:t> </a:t>
            </a:r>
            <a:r>
              <a:rPr lang="en-US" err="1"/>
              <a:t>afb</a:t>
            </a:r>
            <a:r>
              <a:rPr lang="en-US"/>
              <a:t> 27 </a:t>
            </a:r>
            <a:r>
              <a:rPr lang="en-US" err="1"/>
              <a:t>boek</a:t>
            </a:r>
            <a:r>
              <a:rPr lang="en-US"/>
              <a:t> </a:t>
            </a:r>
            <a:r>
              <a:rPr lang="en-US" err="1"/>
              <a:t>voor</a:t>
            </a:r>
            <a:r>
              <a:rPr lang="en-US"/>
              <a:t> </a:t>
            </a:r>
            <a:r>
              <a:rPr lang="en-US" err="1"/>
              <a:t>kans</a:t>
            </a:r>
            <a:r>
              <a:rPr lang="en-US"/>
              <a:t> op </a:t>
            </a:r>
            <a:r>
              <a:rPr lang="en-US" err="1"/>
              <a:t>verschillende</a:t>
            </a:r>
            <a:r>
              <a:rPr lang="en-US" baseline="0"/>
              <a:t> </a:t>
            </a:r>
            <a:r>
              <a:rPr lang="en-US" baseline="0" err="1"/>
              <a:t>blessures</a:t>
            </a:r>
            <a:r>
              <a:rPr lang="en-US" baseline="0"/>
              <a:t> </a:t>
            </a:r>
            <a:r>
              <a:rPr lang="en-US" baseline="0" err="1"/>
              <a:t>bij</a:t>
            </a:r>
            <a:r>
              <a:rPr lang="en-US" baseline="0"/>
              <a:t> </a:t>
            </a:r>
            <a:r>
              <a:rPr lang="en-US" baseline="0" err="1"/>
              <a:t>verschillende</a:t>
            </a:r>
            <a:r>
              <a:rPr lang="en-US" baseline="0"/>
              <a:t> </a:t>
            </a:r>
            <a:r>
              <a:rPr lang="en-US" baseline="0" err="1"/>
              <a:t>sporten</a:t>
            </a:r>
            <a:endParaRPr lang="en-US" baseline="0"/>
          </a:p>
          <a:p>
            <a:endParaRPr lang="en-US" baseline="0"/>
          </a:p>
          <a:p>
            <a:r>
              <a:rPr lang="en-US" baseline="0" err="1"/>
              <a:t>Spierpijn</a:t>
            </a:r>
            <a:r>
              <a:rPr lang="en-US" baseline="0"/>
              <a:t> = </a:t>
            </a:r>
            <a:r>
              <a:rPr lang="en-US" baseline="0" err="1"/>
              <a:t>kleine</a:t>
            </a:r>
            <a:r>
              <a:rPr lang="en-US" baseline="0"/>
              <a:t> </a:t>
            </a:r>
            <a:r>
              <a:rPr lang="en-US" baseline="0" err="1"/>
              <a:t>scheurtjes</a:t>
            </a:r>
            <a:r>
              <a:rPr lang="en-US" baseline="0"/>
              <a:t> in </a:t>
            </a:r>
            <a:r>
              <a:rPr lang="en-US" baseline="0" err="1"/>
              <a:t>spieren</a:t>
            </a:r>
            <a:r>
              <a:rPr lang="en-US" baseline="0"/>
              <a:t>. </a:t>
            </a:r>
            <a:r>
              <a:rPr lang="en-US" baseline="0" err="1"/>
              <a:t>Geen</a:t>
            </a:r>
            <a:r>
              <a:rPr lang="en-US" baseline="0"/>
              <a:t> </a:t>
            </a:r>
            <a:r>
              <a:rPr lang="en-US" baseline="0" err="1"/>
              <a:t>echte</a:t>
            </a:r>
            <a:r>
              <a:rPr lang="en-US" baseline="0"/>
              <a:t> </a:t>
            </a:r>
            <a:r>
              <a:rPr lang="en-US" baseline="0" err="1"/>
              <a:t>blessure</a:t>
            </a:r>
            <a:r>
              <a:rPr lang="en-US" baseline="0"/>
              <a:t>.</a:t>
            </a:r>
            <a:br>
              <a:rPr lang="en-US" baseline="0"/>
            </a:br>
            <a:r>
              <a:rPr lang="en-US" baseline="0" err="1"/>
              <a:t>Spierscheuring</a:t>
            </a:r>
            <a:r>
              <a:rPr lang="en-US" baseline="0"/>
              <a:t> is </a:t>
            </a:r>
            <a:r>
              <a:rPr lang="en-US" baseline="0" err="1"/>
              <a:t>ernstiger</a:t>
            </a:r>
            <a:r>
              <a:rPr lang="en-US" baseline="0"/>
              <a:t>, </a:t>
            </a:r>
            <a:r>
              <a:rPr lang="en-US" baseline="0" err="1"/>
              <a:t>bijv</a:t>
            </a:r>
            <a:r>
              <a:rPr lang="en-US" baseline="0"/>
              <a:t> </a:t>
            </a:r>
            <a:r>
              <a:rPr lang="en-US" baseline="0" err="1"/>
              <a:t>zweepslag</a:t>
            </a:r>
            <a:r>
              <a:rPr lang="en-US" baseline="0"/>
              <a:t>.</a:t>
            </a:r>
            <a:endParaRPr lang="en-US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D6B026-0CBB-4BA3-A034-0C797D8D5B9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/>
              <a:t>Klik om het opmaakprofiel van de modelondertitel te bewerken</a:t>
            </a:r>
            <a:endParaRPr kumimoji="0" lang="en-US"/>
          </a:p>
        </p:txBody>
      </p:sp>
      <p:sp>
        <p:nvSpPr>
          <p:cNvPr id="28" name="Titel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cxnSp>
        <p:nvCxnSpPr>
          <p:cNvPr id="8" name="Rechte verbindingslijn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echte verbindingslijn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Tijdelijke aanduiding voor datum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D8D2B-12A5-4FE7-AAED-30360A0DC5BD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16" name="Tijdelijke aanduiding voor dianumm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B743432-4AC5-4759-8D71-A3661288604D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D8D2B-12A5-4FE7-AAED-30360A0DC5BD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43432-4AC5-4759-8D71-A3661288604D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D8D2B-12A5-4FE7-AAED-30360A0DC5BD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43432-4AC5-4759-8D71-A3661288604D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inhoud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DBD8D2B-12A5-4FE7-AAED-30360A0DC5BD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15" name="Tijdelijke aanduiding voor dianumm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DB743432-4AC5-4759-8D71-A3661288604D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16" name="Tijdelijke aanduiding voor voettekst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el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D8D2B-12A5-4FE7-AAED-30360A0DC5BD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43432-4AC5-4759-8D71-A3661288604D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cxnSp>
        <p:nvCxnSpPr>
          <p:cNvPr id="7" name="Rechte verbindingslijn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D8D2B-12A5-4FE7-AAED-30360A0DC5BD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43432-4AC5-4759-8D71-A3661288604D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13" name="Tijdelijke aanduiding voor inhoud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43432-4AC5-4759-8D71-A3661288604D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D8D2B-12A5-4FE7-AAED-30360A0DC5BD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32" name="Tijdelijke aanduiding voor inhoud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34" name="Tijdelijke aanduiding voor inhoud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12" name="Tijdelijke aanduiding voor tekst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cxnSp>
        <p:nvCxnSpPr>
          <p:cNvPr id="10" name="Rechte verbindingslijn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Rechte verbindingslijn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D8D2B-12A5-4FE7-AAED-30360A0DC5BD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43432-4AC5-4759-8D71-A3661288604D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D8D2B-12A5-4FE7-AAED-30360A0DC5BD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43432-4AC5-4759-8D71-A3661288604D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jdelijke aanduiding voor inhoud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31" name="Titel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DBD8D2B-12A5-4FE7-AAED-30360A0DC5BD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B743432-4AC5-4759-8D71-A3661288604D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nl-NL"/>
              <a:t>Klik op het pictogram als u een afbeelding wilt toevoegen</a:t>
            </a:r>
            <a:endParaRPr kumimoji="0"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D8D2B-12A5-4FE7-AAED-30360A0DC5BD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B743432-4AC5-4759-8D71-A3661288604D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tekst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/>
              <a:t>Klik om de modelstijlen te bewerken</a:t>
            </a:r>
          </a:p>
          <a:p>
            <a:pPr lvl="1" eaLnBrk="1" latinLnBrk="0" hangingPunct="1"/>
            <a:r>
              <a:rPr kumimoji="0" lang="nl-NL"/>
              <a:t>Tweede niveau</a:t>
            </a:r>
          </a:p>
          <a:p>
            <a:pPr lvl="2" eaLnBrk="1" latinLnBrk="0" hangingPunct="1"/>
            <a:r>
              <a:rPr kumimoji="0" lang="nl-NL"/>
              <a:t>Derde niveau</a:t>
            </a:r>
          </a:p>
          <a:p>
            <a:pPr lvl="3" eaLnBrk="1" latinLnBrk="0" hangingPunct="1"/>
            <a:r>
              <a:rPr kumimoji="0" lang="nl-NL"/>
              <a:t>Vierde niveau</a:t>
            </a:r>
          </a:p>
          <a:p>
            <a:pPr lvl="4" eaLnBrk="1" latinLnBrk="0" hangingPunct="1"/>
            <a:r>
              <a:rPr kumimoji="0" lang="nl-NL"/>
              <a:t>Vijfde niveau</a:t>
            </a:r>
            <a:endParaRPr kumimoji="0" lang="en-US"/>
          </a:p>
        </p:txBody>
      </p:sp>
      <p:sp>
        <p:nvSpPr>
          <p:cNvPr id="24" name="Tijdelijke aanduiding voor datum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DBD8D2B-12A5-4FE7-AAED-30360A0DC5BD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Tijdelijke aanduiding voor dianumm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DB743432-4AC5-4759-8D71-A3661288604D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5" name="Tijdelijke aanduiding voor titel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schooltv.nl/video/wat-is-spierpijn-no-pain-no-gain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 vert="horz" anchor="t">
            <a:noAutofit/>
          </a:bodyPr>
          <a:lstStyle/>
          <a:p>
            <a:r>
              <a:rPr lang="en-US" err="1"/>
              <a:t>Basisstof</a:t>
            </a:r>
            <a:r>
              <a:rPr lang="en-US"/>
              <a:t> 5 – </a:t>
            </a:r>
            <a:r>
              <a:rPr lang="en-US" err="1"/>
              <a:t>Gezond</a:t>
            </a:r>
            <a:r>
              <a:rPr lang="en-US"/>
              <a:t> </a:t>
            </a:r>
            <a:r>
              <a:rPr lang="en-US" err="1"/>
              <a:t>bewegen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err="1"/>
              <a:t>Stevigheid</a:t>
            </a:r>
            <a:r>
              <a:rPr lang="en-US"/>
              <a:t> en </a:t>
            </a:r>
            <a:r>
              <a:rPr lang="en-US" err="1"/>
              <a:t>Beweging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Is </a:t>
            </a:r>
            <a:r>
              <a:rPr lang="en-US" err="1"/>
              <a:t>goed</a:t>
            </a:r>
            <a:r>
              <a:rPr lang="en-US"/>
              <a:t> </a:t>
            </a:r>
            <a:r>
              <a:rPr lang="en-US" err="1"/>
              <a:t>voor</a:t>
            </a:r>
            <a:r>
              <a:rPr lang="en-US"/>
              <a:t> de </a:t>
            </a:r>
            <a:r>
              <a:rPr lang="en-US" err="1"/>
              <a:t>gezondheid</a:t>
            </a:r>
            <a:r>
              <a:rPr lang="en-US"/>
              <a:t>, op </a:t>
            </a:r>
            <a:r>
              <a:rPr lang="en-US" err="1"/>
              <a:t>allerlei</a:t>
            </a:r>
            <a:r>
              <a:rPr lang="en-US"/>
              <a:t> </a:t>
            </a:r>
            <a:r>
              <a:rPr lang="en-US" err="1"/>
              <a:t>verschillende</a:t>
            </a:r>
            <a:r>
              <a:rPr lang="en-US"/>
              <a:t> </a:t>
            </a:r>
            <a:r>
              <a:rPr lang="en-US" err="1"/>
              <a:t>manieren</a:t>
            </a:r>
            <a:r>
              <a:rPr lang="en-US"/>
              <a:t>….</a:t>
            </a:r>
            <a:br>
              <a:rPr lang="en-US"/>
            </a:br>
            <a:r>
              <a:rPr lang="en-US"/>
              <a:t>- </a:t>
            </a:r>
            <a:r>
              <a:rPr lang="en-US" err="1"/>
              <a:t>Conditie</a:t>
            </a:r>
            <a:br>
              <a:rPr lang="en-US"/>
            </a:br>
            <a:r>
              <a:rPr lang="en-US"/>
              <a:t>- </a:t>
            </a:r>
            <a:r>
              <a:rPr lang="en-US" err="1"/>
              <a:t>Ontspanning</a:t>
            </a:r>
            <a:br>
              <a:rPr lang="en-US"/>
            </a:br>
            <a:r>
              <a:rPr lang="en-US"/>
              <a:t>- </a:t>
            </a:r>
            <a:r>
              <a:rPr lang="en-US" err="1"/>
              <a:t>Getrainde</a:t>
            </a:r>
            <a:r>
              <a:rPr lang="en-US"/>
              <a:t> </a:t>
            </a:r>
            <a:r>
              <a:rPr lang="en-US" err="1"/>
              <a:t>spieren</a:t>
            </a:r>
            <a:r>
              <a:rPr lang="en-US"/>
              <a:t> </a:t>
            </a:r>
            <a:r>
              <a:rPr lang="en-US" err="1"/>
              <a:t>raken</a:t>
            </a:r>
            <a:r>
              <a:rPr lang="en-US"/>
              <a:t> minder </a:t>
            </a:r>
            <a:r>
              <a:rPr lang="en-US" err="1"/>
              <a:t>snel</a:t>
            </a:r>
            <a:r>
              <a:rPr lang="en-US"/>
              <a:t> </a:t>
            </a:r>
            <a:r>
              <a:rPr lang="en-US" err="1"/>
              <a:t>geblesseerd</a:t>
            </a:r>
            <a:br>
              <a:rPr lang="en-US"/>
            </a:br>
            <a:r>
              <a:rPr lang="en-US"/>
              <a:t>- Meer </a:t>
            </a:r>
            <a:r>
              <a:rPr lang="en-US" err="1"/>
              <a:t>bewust</a:t>
            </a:r>
            <a:r>
              <a:rPr lang="en-US"/>
              <a:t> van </a:t>
            </a:r>
            <a:r>
              <a:rPr lang="en-US" err="1"/>
              <a:t>lichaam</a:t>
            </a:r>
            <a:r>
              <a:rPr lang="en-US"/>
              <a:t> en </a:t>
            </a:r>
            <a:r>
              <a:rPr lang="en-US" err="1"/>
              <a:t>houding</a:t>
            </a:r>
            <a:endParaRPr lang="en-US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/>
              <a:t>Lichaamsbeweging</a:t>
            </a:r>
            <a:endParaRPr lang="en-US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4267200"/>
            <a:ext cx="18161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4" descr="http://www.homefitness4you.nl/userfiles/image/yog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4267200"/>
            <a:ext cx="1224337" cy="1676400"/>
          </a:xfrm>
          <a:prstGeom prst="rect">
            <a:avLst/>
          </a:prstGeom>
          <a:noFill/>
        </p:spPr>
      </p:pic>
      <p:pic>
        <p:nvPicPr>
          <p:cNvPr id="18438" name="Picture 6" descr="http://t2.gstatic.com/images?q=tbn:ANd9GcRApR5uQwuiRxKr0GqC3o-Mnw5l-sGvinHbmKSi5dV36Qa_ZhnLVYWQH23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5200" y="4267200"/>
            <a:ext cx="1255682" cy="1676400"/>
          </a:xfrm>
          <a:prstGeom prst="rect">
            <a:avLst/>
          </a:prstGeom>
          <a:noFill/>
        </p:spPr>
      </p:pic>
      <p:pic>
        <p:nvPicPr>
          <p:cNvPr id="18441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00600" y="4267200"/>
            <a:ext cx="188595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3" name="Picture 11" descr="http://www.menselijk-lichaam.com/wp-content/uploads/Krachttraining-of-bodybuilding-300x24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81800" y="4267200"/>
            <a:ext cx="1905000" cy="1676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 vert="horz" anchor="t">
            <a:normAutofit/>
          </a:bodyPr>
          <a:lstStyle/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/>
              <a:t>En </a:t>
            </a:r>
            <a:r>
              <a:rPr lang="en-US" err="1"/>
              <a:t>spierpijn</a:t>
            </a:r>
            <a:r>
              <a:rPr lang="en-US"/>
              <a:t>…..</a:t>
            </a:r>
            <a:r>
              <a:rPr lang="en-US">
                <a:hlinkClick r:id="rId3"/>
              </a:rPr>
              <a:t>hoe ontstaat spierpijn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/>
              <a:t>Blessures</a:t>
            </a:r>
            <a:r>
              <a:rPr lang="en-US"/>
              <a:t> ( </a:t>
            </a:r>
            <a:r>
              <a:rPr lang="en-US" err="1"/>
              <a:t>behandelen</a:t>
            </a:r>
            <a:r>
              <a:rPr lang="en-US"/>
              <a:t> we </a:t>
            </a:r>
            <a:r>
              <a:rPr lang="en-US" err="1"/>
              <a:t>bij</a:t>
            </a:r>
            <a:r>
              <a:rPr lang="en-US"/>
              <a:t> bs.7)</a:t>
            </a:r>
          </a:p>
        </p:txBody>
      </p:sp>
      <p:pic>
        <p:nvPicPr>
          <p:cNvPr id="5" name="Picture 2" descr="C:\Users\Caro\Pictures\Carolien\Pump\Lunge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1600200"/>
            <a:ext cx="8229600" cy="36728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A06453B5-10BA-420C-8487-44FCC0B090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anchor="t">
            <a:normAutofit lnSpcReduction="10000"/>
          </a:bodyPr>
          <a:lstStyle/>
          <a:p>
            <a:r>
              <a:rPr lang="nl-NL"/>
              <a:t>Een verzamelnaam voor spier en gewrichtsklachten aan vingers, handen polsen, armen en schouders. </a:t>
            </a:r>
          </a:p>
          <a:p>
            <a:endParaRPr lang="nl-NL"/>
          </a:p>
          <a:p>
            <a:endParaRPr lang="nl-NL"/>
          </a:p>
          <a:p>
            <a:endParaRPr lang="nl-NL"/>
          </a:p>
          <a:p>
            <a:endParaRPr lang="nl-NL"/>
          </a:p>
          <a:p>
            <a:r>
              <a:rPr lang="nl-NL"/>
              <a:t>Ontstaat : heel veel dezelfde bewegingen maken. (telefoon, </a:t>
            </a:r>
            <a:r>
              <a:rPr lang="nl-NL" err="1"/>
              <a:t>laptop,gameconsole</a:t>
            </a:r>
            <a:r>
              <a:rPr lang="nl-NL"/>
              <a:t>)</a:t>
            </a:r>
          </a:p>
          <a:p>
            <a:endParaRPr lang="nl-NL"/>
          </a:p>
          <a:p>
            <a:r>
              <a:rPr lang="nl-NL"/>
              <a:t>Voorkomen: Regelmatig bewegen 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08A21EE0-9337-46F7-B959-4021EEBD1C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</a:rPr>
              <a:t>Moderne blessure : RSI</a:t>
            </a:r>
            <a:endParaRPr lang="nl-NL"/>
          </a:p>
        </p:txBody>
      </p:sp>
      <p:pic>
        <p:nvPicPr>
          <p:cNvPr id="4" name="Afbeelding 4" descr="Afbeelding met tekst, kaart, tekening&#10;&#10;Beschrijving is gegenereerd met zeer hoge betrouwbaarheid">
            <a:extLst>
              <a:ext uri="{FF2B5EF4-FFF2-40B4-BE49-F238E27FC236}">
                <a16:creationId xmlns:a16="http://schemas.microsoft.com/office/drawing/2014/main" id="{01940E64-9753-49A0-BCDA-94B3908ECF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6437" y="2285476"/>
            <a:ext cx="2743200" cy="1826971"/>
          </a:xfrm>
          <a:prstGeom prst="rect">
            <a:avLst/>
          </a:prstGeom>
        </p:spPr>
      </p:pic>
      <p:pic>
        <p:nvPicPr>
          <p:cNvPr id="6" name="Afbeelding 6" descr="Afbeelding met speelgoed, levend, klein, tafel&#10;&#10;Beschrijving is gegenereerd met zeer hoge betrouwbaarheid">
            <a:extLst>
              <a:ext uri="{FF2B5EF4-FFF2-40B4-BE49-F238E27FC236}">
                <a16:creationId xmlns:a16="http://schemas.microsoft.com/office/drawing/2014/main" id="{D059DD41-AFA3-4389-A6FC-748DBA57F7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1264" y="4588714"/>
            <a:ext cx="2286000" cy="1504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267395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ier">
  <a:themeElements>
    <a:clrScheme name="Papi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i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i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46674C073F7C946B528B9F8073DB955" ma:contentTypeVersion="5" ma:contentTypeDescription="Een nieuw document maken." ma:contentTypeScope="" ma:versionID="b136f386fb373f7b375c6074e57dea98">
  <xsd:schema xmlns:xsd="http://www.w3.org/2001/XMLSchema" xmlns:xs="http://www.w3.org/2001/XMLSchema" xmlns:p="http://schemas.microsoft.com/office/2006/metadata/properties" xmlns:ns3="e9f1fc5b-39a2-4f59-9831-94e16189a628" xmlns:ns4="a56c8cac-3bb1-4e16-a866-4ba8c522076e" targetNamespace="http://schemas.microsoft.com/office/2006/metadata/properties" ma:root="true" ma:fieldsID="60f73dfe6b37ec1b8ddad614f3533b02" ns3:_="" ns4:_="">
    <xsd:import namespace="e9f1fc5b-39a2-4f59-9831-94e16189a628"/>
    <xsd:import namespace="a56c8cac-3bb1-4e16-a866-4ba8c522076e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9f1fc5b-39a2-4f59-9831-94e16189a62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6c8cac-3bb1-4e16-a866-4ba8c522076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2F4124C-F1A8-46AC-A46E-CC544164436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99B8619-37EF-4221-9014-233214F390DF}">
  <ds:schemaRefs>
    <ds:schemaRef ds:uri="a56c8cac-3bb1-4e16-a866-4ba8c522076e"/>
    <ds:schemaRef ds:uri="e9f1fc5b-39a2-4f59-9831-94e16189a628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61C25AD9-FFFA-413A-B7D7-856D052131BD}">
  <ds:schemaRefs>
    <ds:schemaRef ds:uri="a56c8cac-3bb1-4e16-a866-4ba8c522076e"/>
    <ds:schemaRef ds:uri="e9f1fc5b-39a2-4f59-9831-94e16189a628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0</TotalTime>
  <Words>128</Words>
  <Application>Microsoft Office PowerPoint</Application>
  <PresentationFormat>Diavoorstelling (4:3)</PresentationFormat>
  <Paragraphs>27</Paragraphs>
  <Slides>4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8" baseType="lpstr">
      <vt:lpstr>Calibri</vt:lpstr>
      <vt:lpstr>Constantia</vt:lpstr>
      <vt:lpstr>Wingdings 2</vt:lpstr>
      <vt:lpstr>Papier</vt:lpstr>
      <vt:lpstr>Stevigheid en Beweging</vt:lpstr>
      <vt:lpstr>Lichaamsbeweging</vt:lpstr>
      <vt:lpstr>Blessures ( behandelen we bij bs.7)</vt:lpstr>
      <vt:lpstr>Moderne blessure : RSI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Stevigheid en Beweging</dc:title>
  <dc:creator>Caro</dc:creator>
  <cp:lastModifiedBy>Lurling, JFWA (Hans)</cp:lastModifiedBy>
  <cp:revision>2</cp:revision>
  <dcterms:created xsi:type="dcterms:W3CDTF">2012-05-23T08:15:16Z</dcterms:created>
  <dcterms:modified xsi:type="dcterms:W3CDTF">2020-04-01T06:08:03Z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0x010100946674C073F7C946B528B9F8073DB955</vt:lpwstr>
  </property>
</Properties>
</file>