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416D5-2916-4AD1-8FF7-72A9FE2E35EB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7091A-D281-4011-B189-31743D697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37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afb</a:t>
            </a:r>
            <a:r>
              <a:rPr lang="en-US" dirty="0"/>
              <a:t> 27 </a:t>
            </a:r>
            <a:r>
              <a:rPr lang="en-US" dirty="0" err="1"/>
              <a:t>boek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kans</a:t>
            </a:r>
            <a:r>
              <a:rPr lang="en-US" dirty="0"/>
              <a:t> op </a:t>
            </a:r>
            <a:r>
              <a:rPr lang="en-US" dirty="0" err="1"/>
              <a:t>verschillende</a:t>
            </a:r>
            <a:r>
              <a:rPr lang="en-US" baseline="0" dirty="0"/>
              <a:t> </a:t>
            </a:r>
            <a:r>
              <a:rPr lang="en-US" baseline="0" dirty="0" err="1"/>
              <a:t>blessures</a:t>
            </a:r>
            <a:r>
              <a:rPr lang="en-US" baseline="0" dirty="0"/>
              <a:t> </a:t>
            </a:r>
            <a:r>
              <a:rPr lang="en-US" baseline="0" dirty="0" err="1"/>
              <a:t>bij</a:t>
            </a:r>
            <a:r>
              <a:rPr lang="en-US" baseline="0" dirty="0"/>
              <a:t> </a:t>
            </a:r>
            <a:r>
              <a:rPr lang="en-US" baseline="0" dirty="0" err="1"/>
              <a:t>verschillende</a:t>
            </a:r>
            <a:r>
              <a:rPr lang="en-US" baseline="0" dirty="0"/>
              <a:t> </a:t>
            </a:r>
            <a:r>
              <a:rPr lang="en-US" baseline="0" dirty="0" err="1"/>
              <a:t>sporten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 err="1"/>
              <a:t>Spierpijn</a:t>
            </a:r>
            <a:r>
              <a:rPr lang="en-US" baseline="0" dirty="0"/>
              <a:t> = </a:t>
            </a:r>
            <a:r>
              <a:rPr lang="en-US" baseline="0" dirty="0" err="1"/>
              <a:t>kleine</a:t>
            </a:r>
            <a:r>
              <a:rPr lang="en-US" baseline="0" dirty="0"/>
              <a:t> </a:t>
            </a:r>
            <a:r>
              <a:rPr lang="en-US" baseline="0" dirty="0" err="1"/>
              <a:t>scheurtjes</a:t>
            </a:r>
            <a:r>
              <a:rPr lang="en-US" baseline="0" dirty="0"/>
              <a:t> in </a:t>
            </a:r>
            <a:r>
              <a:rPr lang="en-US" baseline="0" dirty="0" err="1"/>
              <a:t>spieren</a:t>
            </a:r>
            <a:r>
              <a:rPr lang="en-US" baseline="0" dirty="0"/>
              <a:t>. </a:t>
            </a:r>
            <a:r>
              <a:rPr lang="en-US" baseline="0" dirty="0" err="1"/>
              <a:t>Geen</a:t>
            </a:r>
            <a:r>
              <a:rPr lang="en-US" baseline="0" dirty="0"/>
              <a:t> </a:t>
            </a:r>
            <a:r>
              <a:rPr lang="en-US" baseline="0" dirty="0" err="1"/>
              <a:t>echte</a:t>
            </a:r>
            <a:r>
              <a:rPr lang="en-US" baseline="0" dirty="0"/>
              <a:t> </a:t>
            </a:r>
            <a:r>
              <a:rPr lang="en-US" baseline="0" dirty="0" err="1"/>
              <a:t>blessure</a:t>
            </a:r>
            <a:r>
              <a:rPr lang="en-US" baseline="0" dirty="0"/>
              <a:t>.</a:t>
            </a:r>
            <a:br>
              <a:rPr lang="en-US" baseline="0" dirty="0"/>
            </a:br>
            <a:r>
              <a:rPr lang="en-US" baseline="0" dirty="0" err="1"/>
              <a:t>Spierscheuring</a:t>
            </a:r>
            <a:r>
              <a:rPr lang="en-US" baseline="0" dirty="0"/>
              <a:t> is </a:t>
            </a:r>
            <a:r>
              <a:rPr lang="en-US" baseline="0" dirty="0" err="1"/>
              <a:t>ernstiger</a:t>
            </a:r>
            <a:r>
              <a:rPr lang="en-US" baseline="0" dirty="0"/>
              <a:t>, </a:t>
            </a:r>
            <a:r>
              <a:rPr lang="en-US" baseline="0" dirty="0" err="1"/>
              <a:t>bijv</a:t>
            </a:r>
            <a:r>
              <a:rPr lang="en-US" baseline="0" dirty="0"/>
              <a:t> </a:t>
            </a:r>
            <a:r>
              <a:rPr lang="en-US" baseline="0" dirty="0" err="1"/>
              <a:t>zweepslag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6B026-0CBB-4BA3-A034-0C797D8D5B9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http://www.youtube.com/watch?v=AI9Jjb7VEH0&amp;feature=related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6B026-0CBB-4BA3-A034-0C797D8D5B9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Noem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even </a:t>
            </a:r>
            <a:r>
              <a:rPr lang="en-US" dirty="0" err="1"/>
              <a:t>oorzaken</a:t>
            </a:r>
            <a:r>
              <a:rPr lang="en-US" baseline="0" dirty="0"/>
              <a:t> van </a:t>
            </a:r>
            <a:r>
              <a:rPr lang="en-US" baseline="0" dirty="0" err="1"/>
              <a:t>blessures</a:t>
            </a:r>
            <a:r>
              <a:rPr lang="en-US" baseline="0" dirty="0"/>
              <a:t> en hoe </a:t>
            </a:r>
            <a:r>
              <a:rPr lang="en-US" baseline="0" dirty="0" err="1"/>
              <a:t>te</a:t>
            </a:r>
            <a:r>
              <a:rPr lang="en-US" baseline="0" dirty="0"/>
              <a:t> </a:t>
            </a:r>
            <a:r>
              <a:rPr lang="en-US" baseline="0" dirty="0" err="1"/>
              <a:t>voorkomen</a:t>
            </a:r>
            <a:r>
              <a:rPr lang="en-US" baseline="0"/>
              <a:t> op.</a:t>
            </a: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6B026-0CBB-4BA3-A034-0C797D8D5B9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2" name="Tijdelijke aanduiding voor inhou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4" name="Tijdelijke aanduiding voor inhou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inhou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40550E-1A9F-447A-8691-83619F45769D}" type="datetimeFigureOut">
              <a:rPr lang="nl-NL" smtClean="0"/>
              <a:t>1-4-2020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70B1958-294D-4C3A-BB17-B4DD38C543C2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 </a:t>
            </a:r>
            <a:r>
              <a:rPr lang="en-US" dirty="0" err="1"/>
              <a:t>spierpijn</a:t>
            </a:r>
            <a:r>
              <a:rPr lang="en-US" dirty="0"/>
              <a:t>…..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Basisstof</a:t>
            </a:r>
            <a:r>
              <a:rPr lang="en-US" dirty="0"/>
              <a:t> 7: </a:t>
            </a:r>
            <a:r>
              <a:rPr lang="en-US" dirty="0" err="1"/>
              <a:t>Blessures</a:t>
            </a:r>
            <a:endParaRPr lang="en-US" dirty="0"/>
          </a:p>
        </p:txBody>
      </p:sp>
      <p:pic>
        <p:nvPicPr>
          <p:cNvPr id="5" name="Picture 2" descr="C:\Users\Caro\Pictures\Carolien\Pump\Lung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8229600" cy="3672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59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Botbreuken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2971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22098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267200"/>
            <a:ext cx="2600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2672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30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Voetbalknie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Beschadiging</a:t>
            </a:r>
            <a:r>
              <a:rPr lang="en-US" dirty="0"/>
              <a:t> van de meniscus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kniebanden</a:t>
            </a:r>
            <a:r>
              <a:rPr lang="en-US" dirty="0"/>
              <a:t>/</a:t>
            </a:r>
            <a:r>
              <a:rPr lang="en-US" dirty="0" err="1"/>
              <a:t>kruisbanden</a:t>
            </a:r>
            <a:r>
              <a:rPr lang="en-US" dirty="0"/>
              <a:t> </a:t>
            </a:r>
            <a:r>
              <a:rPr lang="en-US" dirty="0" err="1"/>
              <a:t>beschadigd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Knieblessures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1"/>
            <a:ext cx="2057400" cy="2048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953000"/>
            <a:ext cx="2286000" cy="152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2895600"/>
            <a:ext cx="3161705" cy="359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299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Weefsel</a:t>
            </a:r>
            <a:r>
              <a:rPr lang="en-US" dirty="0"/>
              <a:t> is </a:t>
            </a:r>
            <a:r>
              <a:rPr lang="en-US" dirty="0" err="1"/>
              <a:t>beschadigd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gescheurd</a:t>
            </a:r>
            <a:r>
              <a:rPr lang="en-US" dirty="0"/>
              <a:t> of </a:t>
            </a:r>
            <a:r>
              <a:rPr lang="en-US" dirty="0" err="1"/>
              <a:t>gebroken</a:t>
            </a:r>
            <a:r>
              <a:rPr lang="en-US" dirty="0"/>
              <a:t> is.</a:t>
            </a:r>
          </a:p>
          <a:p>
            <a:r>
              <a:rPr lang="en-US" dirty="0" err="1"/>
              <a:t>Inwendige</a:t>
            </a:r>
            <a:r>
              <a:rPr lang="en-US" dirty="0"/>
              <a:t> </a:t>
            </a:r>
            <a:r>
              <a:rPr lang="en-US" dirty="0" err="1"/>
              <a:t>bloeding</a:t>
            </a:r>
            <a:r>
              <a:rPr lang="en-US" dirty="0"/>
              <a:t> -&gt; </a:t>
            </a:r>
            <a:r>
              <a:rPr lang="en-US" dirty="0" err="1"/>
              <a:t>Blauwe</a:t>
            </a:r>
            <a:r>
              <a:rPr lang="en-US" dirty="0"/>
              <a:t> </a:t>
            </a:r>
            <a:r>
              <a:rPr lang="en-US" dirty="0" err="1"/>
              <a:t>plek</a:t>
            </a:r>
            <a:endParaRPr lang="en-US" dirty="0"/>
          </a:p>
          <a:p>
            <a:r>
              <a:rPr lang="en-US" dirty="0" err="1"/>
              <a:t>Behandelen</a:t>
            </a:r>
            <a:r>
              <a:rPr lang="en-US" dirty="0"/>
              <a:t> met </a:t>
            </a:r>
            <a:r>
              <a:rPr lang="en-US" dirty="0" err="1"/>
              <a:t>koeling</a:t>
            </a:r>
            <a:r>
              <a:rPr lang="en-US" dirty="0"/>
              <a:t> en rust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Kneuzing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10000"/>
            <a:ext cx="3312368" cy="248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004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Kneuzing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gewricht</a:t>
            </a:r>
            <a:endParaRPr lang="en-US" dirty="0"/>
          </a:p>
          <a:p>
            <a:r>
              <a:rPr lang="en-US" dirty="0" err="1"/>
              <a:t>Gewrichtskapsel</a:t>
            </a:r>
            <a:r>
              <a:rPr lang="en-US" dirty="0"/>
              <a:t> en </a:t>
            </a:r>
            <a:r>
              <a:rPr lang="en-US" dirty="0" err="1"/>
              <a:t>kapselbanden</a:t>
            </a:r>
            <a:r>
              <a:rPr lang="en-US" dirty="0"/>
              <a:t> </a:t>
            </a:r>
            <a:r>
              <a:rPr lang="en-US" dirty="0" err="1"/>
              <a:t>rekken</a:t>
            </a:r>
            <a:r>
              <a:rPr lang="en-US" dirty="0"/>
              <a:t> </a:t>
            </a:r>
            <a:r>
              <a:rPr lang="en-US" dirty="0" err="1"/>
              <a:t>uit</a:t>
            </a:r>
            <a:endParaRPr lang="en-US" dirty="0"/>
          </a:p>
          <a:p>
            <a:r>
              <a:rPr lang="en-US" dirty="0"/>
              <a:t>In </a:t>
            </a:r>
            <a:r>
              <a:rPr lang="en-US" dirty="0" err="1"/>
              <a:t>ernstige</a:t>
            </a:r>
            <a:r>
              <a:rPr lang="en-US" dirty="0"/>
              <a:t> </a:t>
            </a:r>
            <a:r>
              <a:rPr lang="en-US" dirty="0" err="1"/>
              <a:t>gevallen</a:t>
            </a:r>
            <a:r>
              <a:rPr lang="en-US" dirty="0"/>
              <a:t>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scheuren</a:t>
            </a:r>
            <a:endParaRPr lang="en-US" dirty="0"/>
          </a:p>
          <a:p>
            <a:r>
              <a:rPr lang="en-US" dirty="0" err="1"/>
              <a:t>Behandelen</a:t>
            </a:r>
            <a:r>
              <a:rPr lang="en-US" dirty="0"/>
              <a:t> met </a:t>
            </a:r>
            <a:r>
              <a:rPr lang="en-US" dirty="0" err="1"/>
              <a:t>koeling</a:t>
            </a:r>
            <a:r>
              <a:rPr lang="en-US" dirty="0"/>
              <a:t>, rust,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verband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Verzwikking</a:t>
            </a:r>
            <a:endParaRPr lang="en-US" dirty="0"/>
          </a:p>
        </p:txBody>
      </p:sp>
      <p:pic>
        <p:nvPicPr>
          <p:cNvPr id="24578" name="Picture 2" descr="http://hardloperhans.logt.cc/images/enkeldistors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657600"/>
            <a:ext cx="1828800" cy="276791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114800"/>
            <a:ext cx="3429225" cy="2289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625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Gewrichtskogel</a:t>
            </a:r>
            <a:r>
              <a:rPr lang="en-US" dirty="0"/>
              <a:t> </a:t>
            </a:r>
            <a:r>
              <a:rPr lang="en-US" dirty="0" err="1"/>
              <a:t>schiet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gewrichtskom</a:t>
            </a:r>
            <a:endParaRPr lang="en-US" dirty="0"/>
          </a:p>
          <a:p>
            <a:r>
              <a:rPr lang="en-US" dirty="0"/>
              <a:t>Arts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terugzetten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Ontwrichting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667000"/>
            <a:ext cx="2996551" cy="3595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410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Van </a:t>
            </a:r>
            <a:r>
              <a:rPr lang="en-US" dirty="0" err="1"/>
              <a:t>aanhechtingsplaatsen</a:t>
            </a:r>
            <a:r>
              <a:rPr lang="en-US" dirty="0"/>
              <a:t> van </a:t>
            </a:r>
            <a:r>
              <a:rPr lang="en-US" dirty="0" err="1"/>
              <a:t>spieren</a:t>
            </a:r>
            <a:r>
              <a:rPr lang="en-US" dirty="0"/>
              <a:t>.</a:t>
            </a:r>
          </a:p>
          <a:p>
            <a:r>
              <a:rPr lang="en-US" dirty="0" err="1"/>
              <a:t>Vaak</a:t>
            </a:r>
            <a:r>
              <a:rPr lang="en-US" dirty="0"/>
              <a:t> door </a:t>
            </a:r>
            <a:r>
              <a:rPr lang="en-US" dirty="0" err="1"/>
              <a:t>overbelasting</a:t>
            </a:r>
            <a:r>
              <a:rPr lang="en-US" dirty="0"/>
              <a:t>.</a:t>
            </a:r>
          </a:p>
          <a:p>
            <a:r>
              <a:rPr lang="en-US" dirty="0" err="1"/>
              <a:t>Voorbeeld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Tennisarm</a:t>
            </a:r>
            <a:br>
              <a:rPr lang="en-US" dirty="0"/>
            </a:br>
            <a:r>
              <a:rPr lang="en-US" dirty="0"/>
              <a:t>-</a:t>
            </a:r>
            <a:r>
              <a:rPr lang="en-US" dirty="0" err="1"/>
              <a:t>Achillespeesontsteking</a:t>
            </a:r>
            <a:br>
              <a:rPr lang="en-US" dirty="0"/>
            </a:br>
            <a:r>
              <a:rPr lang="en-US" dirty="0"/>
              <a:t>-RSI</a:t>
            </a:r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Ontstekingen</a:t>
            </a:r>
            <a:r>
              <a:rPr lang="en-US" dirty="0"/>
              <a:t>…</a:t>
            </a:r>
          </a:p>
        </p:txBody>
      </p:sp>
      <p:pic>
        <p:nvPicPr>
          <p:cNvPr id="30724" name="Picture 4" descr="http://www.praxis-widderich.de/Aktuelles/Tennisar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267199"/>
            <a:ext cx="3124200" cy="1634999"/>
          </a:xfrm>
          <a:prstGeom prst="rect">
            <a:avLst/>
          </a:prstGeom>
          <a:noFill/>
        </p:spPr>
      </p:pic>
      <p:pic>
        <p:nvPicPr>
          <p:cNvPr id="30726" name="Picture 6" descr="http://www.sportfysiotherapieroermond.eu/0_0_0_0_168_146_csupload_14062460.jpg?u=8340790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1" y="4267201"/>
            <a:ext cx="1841324" cy="1600199"/>
          </a:xfrm>
          <a:prstGeom prst="rect">
            <a:avLst/>
          </a:prstGeom>
          <a:noFill/>
        </p:spPr>
      </p:pic>
      <p:pic>
        <p:nvPicPr>
          <p:cNvPr id="2050" name="Picture 2" descr="http://laikaspoetnik.files.wordpress.com/2008/05/rs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438400"/>
            <a:ext cx="2219248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63265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6674C073F7C946B528B9F8073DB955" ma:contentTypeVersion="5" ma:contentTypeDescription="Een nieuw document maken." ma:contentTypeScope="" ma:versionID="b136f386fb373f7b375c6074e57dea98">
  <xsd:schema xmlns:xsd="http://www.w3.org/2001/XMLSchema" xmlns:xs="http://www.w3.org/2001/XMLSchema" xmlns:p="http://schemas.microsoft.com/office/2006/metadata/properties" xmlns:ns3="e9f1fc5b-39a2-4f59-9831-94e16189a628" xmlns:ns4="a56c8cac-3bb1-4e16-a866-4ba8c522076e" targetNamespace="http://schemas.microsoft.com/office/2006/metadata/properties" ma:root="true" ma:fieldsID="60f73dfe6b37ec1b8ddad614f3533b02" ns3:_="" ns4:_="">
    <xsd:import namespace="e9f1fc5b-39a2-4f59-9831-94e16189a628"/>
    <xsd:import namespace="a56c8cac-3bb1-4e16-a866-4ba8c522076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1fc5b-39a2-4f59-9831-94e16189a62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8cac-3bb1-4e16-a866-4ba8c52207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1D1F93-9F80-4339-A1F1-FAC54277EB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f1fc5b-39a2-4f59-9831-94e16189a628"/>
    <ds:schemaRef ds:uri="a56c8cac-3bb1-4e16-a866-4ba8c52207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57ABB8-1141-45DB-9336-9627FD04C3A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9f1fc5b-39a2-4f59-9831-94e16189a628"/>
    <ds:schemaRef ds:uri="http://purl.org/dc/elements/1.1/"/>
    <ds:schemaRef ds:uri="http://schemas.microsoft.com/office/2006/metadata/properties"/>
    <ds:schemaRef ds:uri="a56c8cac-3bb1-4e16-a866-4ba8c522076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BF7E0C-FB13-44FE-AE9F-51C0038A18C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Diavoorstelling (4:3)</PresentationFormat>
  <Paragraphs>38</Paragraphs>
  <Slides>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Calibri</vt:lpstr>
      <vt:lpstr>Constantia</vt:lpstr>
      <vt:lpstr>Wingdings 2</vt:lpstr>
      <vt:lpstr>Papier</vt:lpstr>
      <vt:lpstr>Basisstof 7: Blessures</vt:lpstr>
      <vt:lpstr>Botbreuken</vt:lpstr>
      <vt:lpstr>Knieblessures</vt:lpstr>
      <vt:lpstr>Kneuzing</vt:lpstr>
      <vt:lpstr>Verzwikking</vt:lpstr>
      <vt:lpstr>Ontwrichting</vt:lpstr>
      <vt:lpstr>Ontstekingen…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7: Blessures</dc:title>
  <dc:creator>Shaun</dc:creator>
  <cp:lastModifiedBy>Lurling, JFWA (Hans)</cp:lastModifiedBy>
  <cp:revision>2</cp:revision>
  <dcterms:created xsi:type="dcterms:W3CDTF">2014-05-02T15:56:05Z</dcterms:created>
  <dcterms:modified xsi:type="dcterms:W3CDTF">2020-04-01T06:09:04Z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0x010100946674C073F7C946B528B9F8073DB955</vt:lpwstr>
  </property>
</Properties>
</file>