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2"/>
  </p:notesMasterIdLst>
  <p:sldIdLst>
    <p:sldId id="256" r:id="rId5"/>
    <p:sldId id="265" r:id="rId6"/>
    <p:sldId id="269" r:id="rId7"/>
    <p:sldId id="266" r:id="rId8"/>
    <p:sldId id="267" r:id="rId9"/>
    <p:sldId id="268" r:id="rId10"/>
    <p:sldId id="27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CB444A0-77E4-95D4-3A95-F87EDD49D4CD}" v="48" dt="2020-03-20T11:55:49.612"/>
    <p1510:client id="{8C50DA20-BACB-CDFE-5F8D-3C86006B2A88}" v="64" dt="2020-03-19T13:37:24.230"/>
    <p1510:client id="{C31A4D40-8E81-3D80-8B18-2ABEA6205AC1}" v="7" dt="2020-03-19T16:00:29.701"/>
    <p1510:client id="{C63CE9F6-5E7C-D667-86CE-2C75E65371C4}" v="851" dt="2020-03-19T15:58:15.2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72CCB9-C656-45FD-8EFE-4453D1B6F14D}" type="datetimeFigureOut">
              <a:rPr lang="en-US" smtClean="0"/>
              <a:pPr/>
              <a:t>3/23/2020</a:t>
            </a:fld>
            <a:endParaRPr lang="en-US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224F09-8DFF-45E6-8A38-7F05151ADF1D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tel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cxnSp>
        <p:nvCxnSpPr>
          <p:cNvPr id="8" name="Rechte verbindingslijn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Tijdelijke aanduiding voor datum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8A1CE-2FDD-4FDD-90AF-E8382425AB6C}" type="datetimeFigureOut">
              <a:rPr lang="en-US" smtClean="0"/>
              <a:pPr/>
              <a:t>3/23/2020</a:t>
            </a:fld>
            <a:endParaRPr lang="en-US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F59CCA-0465-4F55-BF09-6B6898716696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8A1CE-2FDD-4FDD-90AF-E8382425AB6C}" type="datetimeFigureOut">
              <a:rPr lang="en-US" smtClean="0"/>
              <a:pPr/>
              <a:t>3/23/2020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59CCA-0465-4F55-BF09-6B6898716696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8A1CE-2FDD-4FDD-90AF-E8382425AB6C}" type="datetimeFigureOut">
              <a:rPr lang="en-US" smtClean="0"/>
              <a:pPr/>
              <a:t>3/23/2020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59CCA-0465-4F55-BF09-6B6898716696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inhoud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DD8A1CE-2FDD-4FDD-90AF-E8382425AB6C}" type="datetimeFigureOut">
              <a:rPr lang="en-US" smtClean="0"/>
              <a:pPr/>
              <a:t>3/23/2020</a:t>
            </a:fld>
            <a:endParaRPr lang="en-US"/>
          </a:p>
        </p:txBody>
      </p:sp>
      <p:sp>
        <p:nvSpPr>
          <p:cNvPr id="15" name="Tijdelijke aanduiding voor dianumm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5F59CCA-0465-4F55-BF09-6B6898716696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6" name="Tijdelijke aanduiding voor voettekst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el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8A1CE-2FDD-4FDD-90AF-E8382425AB6C}" type="datetimeFigureOut">
              <a:rPr lang="en-US" smtClean="0"/>
              <a:pPr/>
              <a:t>3/23/2020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59CCA-0465-4F55-BF09-6B6898716696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cxnSp>
        <p:nvCxnSpPr>
          <p:cNvPr id="7" name="Rechte verbindingslijn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8A1CE-2FDD-4FDD-90AF-E8382425AB6C}" type="datetimeFigureOut">
              <a:rPr lang="en-US" smtClean="0"/>
              <a:pPr/>
              <a:t>3/23/2020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59CCA-0465-4F55-BF09-6B6898716696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59CCA-0465-4F55-BF09-6B6898716696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8A1CE-2FDD-4FDD-90AF-E8382425AB6C}" type="datetimeFigureOut">
              <a:rPr lang="en-US" smtClean="0"/>
              <a:pPr/>
              <a:t>3/23/2020</a:t>
            </a:fld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32" name="Tijdelijke aanduiding voor inhoud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34" name="Tijdelijke aanduiding voor inhoud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cxnSp>
        <p:nvCxnSpPr>
          <p:cNvPr id="10" name="Rechte verbindingslijn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8A1CE-2FDD-4FDD-90AF-E8382425AB6C}" type="datetimeFigureOut">
              <a:rPr lang="en-US" smtClean="0"/>
              <a:pPr/>
              <a:t>3/23/2020</a:t>
            </a:fld>
            <a:endParaRPr lang="en-US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59CCA-0465-4F55-BF09-6B6898716696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8A1CE-2FDD-4FDD-90AF-E8382425AB6C}" type="datetimeFigureOut">
              <a:rPr lang="en-US" smtClean="0"/>
              <a:pPr/>
              <a:t>3/23/2020</a:t>
            </a:fld>
            <a:endParaRPr lang="en-US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59CCA-0465-4F55-BF09-6B6898716696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jdelijke aanduiding voor inhoud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31" name="Titel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DD8A1CE-2FDD-4FDD-90AF-E8382425AB6C}" type="datetimeFigureOut">
              <a:rPr lang="en-US" smtClean="0"/>
              <a:pPr/>
              <a:t>3/23/2020</a:t>
            </a:fld>
            <a:endParaRPr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5F59CCA-0465-4F55-BF09-6B6898716696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nl-NL"/>
              <a:t>Klik op het pictogram als u een afbeelding wilt toevoegen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8A1CE-2FDD-4FDD-90AF-E8382425AB6C}" type="datetimeFigureOut">
              <a:rPr lang="en-US" smtClean="0"/>
              <a:pPr/>
              <a:t>3/23/2020</a:t>
            </a:fld>
            <a:endParaRPr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F59CCA-0465-4F55-BF09-6B6898716696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  <p:sp>
        <p:nvSpPr>
          <p:cNvPr id="24" name="Tijdelijke aanduiding voor datum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DD8A1CE-2FDD-4FDD-90AF-E8382425AB6C}" type="datetimeFigureOut">
              <a:rPr lang="en-US" smtClean="0"/>
              <a:pPr/>
              <a:t>3/23/2020</a:t>
            </a:fld>
            <a:endParaRPr lang="en-US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Tijdelijke aanduiding voor dianumm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5F59CCA-0465-4F55-BF09-6B6898716696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5" name="Tijdelijke aanduiding voor titel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chooltv.nl/video/samenstelling-bot-sterke-botten-maar-niet-te-zwaar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biologiepagina.nl/Videobiologie/BBkrimpen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 vert="horz" anchor="t">
            <a:noAutofit/>
          </a:bodyPr>
          <a:lstStyle/>
          <a:p>
            <a:r>
              <a:rPr lang="en-US" dirty="0" err="1"/>
              <a:t>Basisstof</a:t>
            </a:r>
            <a:r>
              <a:rPr lang="en-US" dirty="0"/>
              <a:t> 2: </a:t>
            </a:r>
            <a:br>
              <a:rPr lang="en-US" dirty="0"/>
            </a:br>
            <a:r>
              <a:rPr lang="en-US" dirty="0"/>
              <a:t>Botten</a:t>
            </a:r>
          </a:p>
          <a:p>
            <a:r>
              <a:rPr lang="en-US" dirty="0" err="1"/>
              <a:t>Blz</a:t>
            </a:r>
            <a:r>
              <a:rPr lang="en-US" dirty="0"/>
              <a:t>. 16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Stevigheid</a:t>
            </a:r>
            <a:r>
              <a:rPr lang="en-US" dirty="0"/>
              <a:t> en </a:t>
            </a:r>
            <a:r>
              <a:rPr lang="en-US" dirty="0" err="1"/>
              <a:t>Beweging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 vert="horz" anchor="t">
            <a:normAutofit/>
          </a:bodyPr>
          <a:lstStyle/>
          <a:p>
            <a:r>
              <a:rPr lang="en-US" dirty="0"/>
              <a:t>Ze </a:t>
            </a:r>
            <a:r>
              <a:rPr lang="en-US" dirty="0" err="1"/>
              <a:t>bestaan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:</a:t>
            </a:r>
          </a:p>
          <a:p>
            <a:endParaRPr lang="en-US" dirty="0"/>
          </a:p>
          <a:p>
            <a:r>
              <a:rPr lang="en-US" dirty="0"/>
              <a:t>Kalk(</a:t>
            </a:r>
            <a:r>
              <a:rPr lang="en-US" dirty="0" err="1"/>
              <a:t>zouten</a:t>
            </a:r>
            <a:r>
              <a:rPr lang="en-US" dirty="0"/>
              <a:t>). Kalk is hard en </a:t>
            </a:r>
            <a:r>
              <a:rPr lang="en-US" dirty="0" err="1"/>
              <a:t>zorgt</a:t>
            </a:r>
            <a:r>
              <a:rPr lang="en-US" dirty="0"/>
              <a:t>  </a:t>
            </a:r>
            <a:r>
              <a:rPr lang="en-US" dirty="0" err="1"/>
              <a:t>voor</a:t>
            </a:r>
            <a:r>
              <a:rPr lang="en-US" dirty="0"/>
              <a:t>  </a:t>
            </a:r>
            <a:r>
              <a:rPr lang="en-US" dirty="0" err="1"/>
              <a:t>stevigheid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Lijmstof</a:t>
            </a:r>
            <a:r>
              <a:rPr lang="en-US" dirty="0"/>
              <a:t>. </a:t>
            </a:r>
            <a:r>
              <a:rPr lang="en-US" dirty="0" err="1"/>
              <a:t>Lijmstof</a:t>
            </a:r>
            <a:r>
              <a:rPr lang="en-US" dirty="0"/>
              <a:t>  </a:t>
            </a:r>
            <a:r>
              <a:rPr lang="en-US" dirty="0" err="1"/>
              <a:t>zorgt</a:t>
            </a:r>
            <a:r>
              <a:rPr lang="en-US" dirty="0"/>
              <a:t>  </a:t>
            </a:r>
            <a:r>
              <a:rPr lang="en-US" dirty="0" err="1"/>
              <a:t>voor</a:t>
            </a:r>
            <a:r>
              <a:rPr lang="en-US" dirty="0"/>
              <a:t>  </a:t>
            </a:r>
            <a:r>
              <a:rPr lang="en-US" dirty="0" err="1"/>
              <a:t>buigzaamheid</a:t>
            </a:r>
            <a:endParaRPr lang="en-US" dirty="0"/>
          </a:p>
          <a:p>
            <a:endParaRPr lang="en-US" dirty="0"/>
          </a:p>
          <a:p>
            <a:r>
              <a:rPr lang="nl-NL" dirty="0">
                <a:ea typeface="+mn-lt"/>
                <a:cs typeface="+mn-lt"/>
                <a:hlinkClick r:id="rId2"/>
              </a:rPr>
              <a:t>kalkstof/lijmstof</a:t>
            </a:r>
            <a:endParaRPr lang="en-US" dirty="0"/>
          </a:p>
          <a:p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</a:rPr>
              <a:t>Botten</a:t>
            </a:r>
            <a:endParaRPr lang="nl-NL" sz="66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 vert="horz" anchor="t">
            <a:normAutofit/>
          </a:bodyPr>
          <a:lstStyle/>
          <a:p>
            <a:r>
              <a:rPr lang="en-US" dirty="0"/>
              <a:t>Het </a:t>
            </a:r>
            <a:r>
              <a:rPr lang="en-US" dirty="0" err="1"/>
              <a:t>skelet</a:t>
            </a:r>
            <a:r>
              <a:rPr lang="en-US" dirty="0"/>
              <a:t>/</a:t>
            </a:r>
            <a:r>
              <a:rPr lang="en-US" dirty="0" err="1"/>
              <a:t>geraamte</a:t>
            </a:r>
            <a:r>
              <a:rPr lang="en-US" dirty="0"/>
              <a:t> </a:t>
            </a:r>
            <a:r>
              <a:rPr lang="en-US" dirty="0" err="1"/>
              <a:t>bestaat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 </a:t>
            </a:r>
            <a:r>
              <a:rPr lang="en-US" dirty="0" err="1"/>
              <a:t>kraakbeen</a:t>
            </a:r>
            <a:r>
              <a:rPr lang="en-US" dirty="0"/>
              <a:t> en </a:t>
            </a:r>
            <a:r>
              <a:rPr lang="en-US" dirty="0" err="1"/>
              <a:t>botten</a:t>
            </a:r>
            <a:r>
              <a:rPr lang="en-US" dirty="0"/>
              <a:t> ( </a:t>
            </a:r>
            <a:r>
              <a:rPr lang="en-US" dirty="0" err="1"/>
              <a:t>beenderen</a:t>
            </a:r>
            <a:r>
              <a:rPr lang="en-US" dirty="0"/>
              <a:t>)</a:t>
            </a:r>
          </a:p>
          <a:p>
            <a:pPr marL="0" indent="0">
              <a:buNone/>
            </a:pP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Kraakbeenweefsel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     (</a:t>
            </a:r>
            <a:r>
              <a:rPr lang="en-US" dirty="0" err="1"/>
              <a:t>buigzaam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br>
              <a:rPr lang="en-US" dirty="0"/>
            </a:br>
            <a:r>
              <a:rPr lang="en-US" dirty="0"/>
              <a:t>   - </a:t>
            </a:r>
            <a:r>
              <a:rPr lang="en-US" dirty="0" err="1"/>
              <a:t>Beenweefsel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      (</a:t>
            </a:r>
            <a:r>
              <a:rPr lang="en-US" dirty="0" err="1"/>
              <a:t>stevig</a:t>
            </a:r>
            <a:r>
              <a:rPr lang="en-US" dirty="0"/>
              <a:t>)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</a:rPr>
              <a:t>Botten</a:t>
            </a:r>
            <a:endParaRPr lang="nl-NL" sz="660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260032" y="2214094"/>
            <a:ext cx="1656272" cy="2099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15596" y="4803474"/>
            <a:ext cx="2121284" cy="1561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88135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 vert="horz" anchor="t">
            <a:normAutofit/>
          </a:bodyPr>
          <a:lstStyle/>
          <a:p>
            <a:r>
              <a:rPr lang="en-US" dirty="0" err="1"/>
              <a:t>Stevig</a:t>
            </a:r>
            <a:r>
              <a:rPr lang="en-US" dirty="0"/>
              <a:t>, maar </a:t>
            </a:r>
            <a:r>
              <a:rPr lang="en-US" dirty="0" err="1"/>
              <a:t>toch</a:t>
            </a:r>
            <a:r>
              <a:rPr lang="en-US" dirty="0"/>
              <a:t> </a:t>
            </a:r>
            <a:r>
              <a:rPr lang="en-US" dirty="0" err="1"/>
              <a:t>buigzaam</a:t>
            </a:r>
            <a:endParaRPr lang="en-US" dirty="0"/>
          </a:p>
          <a:p>
            <a:r>
              <a:rPr lang="en-US" dirty="0" err="1"/>
              <a:t>Veel</a:t>
            </a:r>
            <a:r>
              <a:rPr lang="en-US" dirty="0"/>
              <a:t> </a:t>
            </a:r>
            <a:r>
              <a:rPr lang="en-US" dirty="0" err="1"/>
              <a:t>lijmstof</a:t>
            </a:r>
            <a:r>
              <a:rPr lang="en-US" dirty="0"/>
              <a:t> (</a:t>
            </a:r>
            <a:r>
              <a:rPr lang="en-US" dirty="0" err="1"/>
              <a:t>beweging</a:t>
            </a:r>
            <a:r>
              <a:rPr lang="en-US" dirty="0"/>
              <a:t>)en </a:t>
            </a:r>
            <a:r>
              <a:rPr lang="en-US" dirty="0" err="1"/>
              <a:t>weinig</a:t>
            </a:r>
            <a:r>
              <a:rPr lang="en-US" dirty="0"/>
              <a:t> </a:t>
            </a:r>
            <a:r>
              <a:rPr lang="en-US" dirty="0" err="1"/>
              <a:t>kalk</a:t>
            </a:r>
            <a:r>
              <a:rPr lang="en-US" dirty="0"/>
              <a:t> ( </a:t>
            </a:r>
            <a:r>
              <a:rPr lang="en-US" dirty="0" err="1"/>
              <a:t>stevig</a:t>
            </a:r>
            <a:r>
              <a:rPr lang="en-US" dirty="0"/>
              <a:t>)</a:t>
            </a:r>
          </a:p>
          <a:p>
            <a:r>
              <a:rPr lang="en-US" dirty="0" err="1"/>
              <a:t>Komt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op </a:t>
            </a:r>
            <a:r>
              <a:rPr lang="en-US" dirty="0" err="1"/>
              <a:t>plaatsen</a:t>
            </a:r>
            <a:r>
              <a:rPr lang="en-US" dirty="0"/>
              <a:t> die </a:t>
            </a:r>
            <a:r>
              <a:rPr lang="en-US" dirty="0" err="1"/>
              <a:t>stevig</a:t>
            </a:r>
            <a:r>
              <a:rPr lang="en-US" dirty="0"/>
              <a:t> en </a:t>
            </a:r>
            <a:r>
              <a:rPr lang="en-US" dirty="0" err="1"/>
              <a:t>toch</a:t>
            </a:r>
            <a:r>
              <a:rPr lang="en-US" dirty="0"/>
              <a:t> </a:t>
            </a:r>
            <a:r>
              <a:rPr lang="en-US" dirty="0" err="1"/>
              <a:t>soepel</a:t>
            </a:r>
            <a:r>
              <a:rPr lang="en-US" dirty="0"/>
              <a:t> </a:t>
            </a:r>
            <a:r>
              <a:rPr lang="en-US" dirty="0" err="1"/>
              <a:t>zijn</a:t>
            </a:r>
            <a:br>
              <a:rPr lang="en-US" dirty="0"/>
            </a:br>
            <a:r>
              <a:rPr lang="en-US" sz="2000" dirty="0"/>
              <a:t>- Oren</a:t>
            </a:r>
            <a:br>
              <a:rPr lang="en-US" sz="2000" dirty="0"/>
            </a:br>
            <a:r>
              <a:rPr lang="en-US" sz="2000" dirty="0"/>
              <a:t>- Neus</a:t>
            </a:r>
            <a:br>
              <a:rPr lang="en-US" sz="2000" dirty="0"/>
            </a:br>
            <a:r>
              <a:rPr lang="en-US" sz="2000" dirty="0"/>
              <a:t>-</a:t>
            </a:r>
            <a:r>
              <a:rPr lang="en-US" sz="2000" dirty="0" err="1"/>
              <a:t>Gewrichten</a:t>
            </a:r>
            <a:endParaRPr lang="en-US" sz="2000" dirty="0"/>
          </a:p>
          <a:p>
            <a:pPr>
              <a:buNone/>
            </a:pP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Kraakbeen</a:t>
            </a:r>
            <a:endParaRPr lang="en-US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3429000"/>
            <a:ext cx="1423999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4953000"/>
            <a:ext cx="1828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4495800"/>
            <a:ext cx="155448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2895600"/>
            <a:ext cx="1687842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86600" y="4114800"/>
            <a:ext cx="1638300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 vert="horz" anchor="t">
            <a:normAutofit/>
          </a:bodyPr>
          <a:lstStyle/>
          <a:p>
            <a:r>
              <a:rPr lang="en-US" dirty="0"/>
              <a:t>Is harder dan </a:t>
            </a:r>
            <a:r>
              <a:rPr lang="en-US" dirty="0" err="1"/>
              <a:t>kraakbeen</a:t>
            </a:r>
          </a:p>
          <a:p>
            <a:r>
              <a:rPr lang="en-US" dirty="0"/>
              <a:t>Meer </a:t>
            </a:r>
            <a:r>
              <a:rPr lang="en-US" dirty="0" err="1"/>
              <a:t>kalk</a:t>
            </a:r>
            <a:r>
              <a:rPr lang="en-US" dirty="0"/>
              <a:t> dan </a:t>
            </a:r>
            <a:r>
              <a:rPr lang="en-US" dirty="0" err="1"/>
              <a:t>lijmstof</a:t>
            </a:r>
            <a:r>
              <a:rPr lang="en-US" dirty="0"/>
              <a:t>.</a:t>
            </a:r>
          </a:p>
          <a:p>
            <a:r>
              <a:rPr lang="en-US" dirty="0"/>
              <a:t>Kun je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zomaar</a:t>
            </a:r>
            <a:r>
              <a:rPr lang="en-US" dirty="0"/>
              <a:t> </a:t>
            </a:r>
            <a:r>
              <a:rPr lang="en-US" dirty="0" err="1"/>
              <a:t>dubbel</a:t>
            </a:r>
          </a:p>
          <a:p>
            <a:pPr marL="0" indent="0">
              <a:buNone/>
            </a:pPr>
            <a:r>
              <a:rPr lang="en-US" dirty="0"/>
              <a:t>    </a:t>
            </a:r>
            <a:r>
              <a:rPr lang="en-US" dirty="0" err="1"/>
              <a:t>vouwen</a:t>
            </a:r>
            <a:r>
              <a:rPr lang="en-US" dirty="0"/>
              <a:t> </a:t>
            </a:r>
            <a:r>
              <a:rPr lang="en-US" dirty="0" err="1"/>
              <a:t>zoals</a:t>
            </a:r>
            <a:r>
              <a:rPr lang="en-US" dirty="0"/>
              <a:t> je </a:t>
            </a:r>
            <a:r>
              <a:rPr lang="en-US" dirty="0" err="1"/>
              <a:t>oor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Been/bot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61472" y="2168106"/>
            <a:ext cx="238125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 vert="horz" anchor="t">
            <a:normAutofit/>
          </a:bodyPr>
          <a:lstStyle/>
          <a:p>
            <a:r>
              <a:rPr lang="en-US" dirty="0" err="1"/>
              <a:t>Kraakbeenweefsel</a:t>
            </a:r>
            <a:r>
              <a:rPr lang="en-US" dirty="0"/>
              <a:t>:</a:t>
            </a:r>
            <a:br>
              <a:rPr lang="en-US" dirty="0"/>
            </a:br>
            <a:r>
              <a:rPr lang="en-US" sz="2000" dirty="0"/>
              <a:t>- Baby’s </a:t>
            </a:r>
            <a:r>
              <a:rPr lang="en-US" sz="2000" dirty="0" err="1"/>
              <a:t>hebben</a:t>
            </a:r>
            <a:r>
              <a:rPr lang="en-US" sz="2000" dirty="0"/>
              <a:t> </a:t>
            </a:r>
            <a:r>
              <a:rPr lang="en-US" sz="2000" dirty="0" err="1"/>
              <a:t>hier</a:t>
            </a:r>
            <a:r>
              <a:rPr lang="en-US" sz="2000" dirty="0"/>
              <a:t> </a:t>
            </a:r>
            <a:r>
              <a:rPr lang="en-US" sz="2000" dirty="0" err="1"/>
              <a:t>veel</a:t>
            </a:r>
            <a:r>
              <a:rPr lang="en-US" sz="2000" dirty="0"/>
              <a:t> van.</a:t>
            </a:r>
            <a:br>
              <a:rPr lang="en-US" sz="2000" dirty="0"/>
            </a:br>
            <a:r>
              <a:rPr lang="en-US" sz="2000" dirty="0"/>
              <a:t>- </a:t>
            </a:r>
            <a:r>
              <a:rPr lang="en-US" sz="2000" dirty="0" err="1"/>
              <a:t>Tijdens</a:t>
            </a:r>
            <a:r>
              <a:rPr lang="en-US" sz="2000" dirty="0"/>
              <a:t> de </a:t>
            </a:r>
            <a:r>
              <a:rPr lang="en-US" sz="2000" dirty="0" err="1"/>
              <a:t>groei</a:t>
            </a:r>
            <a:r>
              <a:rPr lang="en-US" sz="2000" dirty="0"/>
              <a:t> </a:t>
            </a:r>
            <a:r>
              <a:rPr lang="en-US" sz="2000" dirty="0" err="1"/>
              <a:t>wordt</a:t>
            </a:r>
            <a:r>
              <a:rPr lang="en-US" sz="2000" dirty="0"/>
              <a:t> </a:t>
            </a:r>
            <a:r>
              <a:rPr lang="en-US" sz="2000" dirty="0" err="1"/>
              <a:t>dit</a:t>
            </a:r>
            <a:r>
              <a:rPr lang="en-US" sz="2000" dirty="0"/>
              <a:t> </a:t>
            </a:r>
            <a:r>
              <a:rPr lang="en-US" sz="2000" dirty="0" err="1"/>
              <a:t>vervangen</a:t>
            </a:r>
            <a:r>
              <a:rPr lang="en-US" sz="2000" dirty="0"/>
              <a:t> </a:t>
            </a:r>
            <a:br>
              <a:rPr lang="en-US" sz="2000" dirty="0"/>
            </a:br>
            <a:r>
              <a:rPr lang="en-US" sz="2000" dirty="0"/>
              <a:t>door </a:t>
            </a:r>
            <a:r>
              <a:rPr lang="en-US" sz="2000" dirty="0" err="1"/>
              <a:t>beenweefsel</a:t>
            </a:r>
            <a:r>
              <a:rPr lang="en-US" sz="2000" dirty="0"/>
              <a:t>.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dirty="0"/>
          </a:p>
          <a:p>
            <a:r>
              <a:rPr lang="en-US" dirty="0" err="1"/>
              <a:t>Beenweefsel</a:t>
            </a:r>
            <a:r>
              <a:rPr lang="en-US" dirty="0"/>
              <a:t>:</a:t>
            </a:r>
            <a:br>
              <a:rPr lang="en-US" dirty="0"/>
            </a:br>
            <a:r>
              <a:rPr lang="en-US" sz="2000" dirty="0"/>
              <a:t>- Bij </a:t>
            </a:r>
            <a:r>
              <a:rPr lang="en-US" sz="2000" dirty="0" err="1"/>
              <a:t>kinderen</a:t>
            </a:r>
            <a:r>
              <a:rPr lang="en-US" sz="2000" dirty="0"/>
              <a:t> </a:t>
            </a:r>
            <a:r>
              <a:rPr lang="en-US" sz="2000" dirty="0" err="1"/>
              <a:t>bevat</a:t>
            </a:r>
            <a:r>
              <a:rPr lang="en-US" sz="2000" dirty="0"/>
              <a:t> </a:t>
            </a:r>
            <a:r>
              <a:rPr lang="en-US" sz="2000" dirty="0" err="1"/>
              <a:t>beenweefsel</a:t>
            </a:r>
            <a:r>
              <a:rPr lang="en-US" sz="2000" dirty="0"/>
              <a:t> </a:t>
            </a:r>
            <a:r>
              <a:rPr lang="en-US" sz="2000" dirty="0" err="1"/>
              <a:t>veel</a:t>
            </a:r>
            <a:r>
              <a:rPr lang="en-US" sz="2000" dirty="0"/>
              <a:t> </a:t>
            </a:r>
            <a:r>
              <a:rPr lang="en-US" sz="2000" dirty="0" err="1"/>
              <a:t>lijmstof</a:t>
            </a:r>
            <a:r>
              <a:rPr lang="en-US" sz="2000" dirty="0"/>
              <a:t>.</a:t>
            </a:r>
            <a:br>
              <a:rPr lang="en-US" sz="2000" dirty="0"/>
            </a:br>
            <a:r>
              <a:rPr lang="en-US" sz="2000" dirty="0"/>
              <a:t>- Bij het </a:t>
            </a:r>
            <a:r>
              <a:rPr lang="en-US" sz="2000" dirty="0" err="1"/>
              <a:t>ouder</a:t>
            </a:r>
            <a:r>
              <a:rPr lang="en-US" sz="2000" dirty="0"/>
              <a:t> </a:t>
            </a:r>
            <a:r>
              <a:rPr lang="en-US" sz="2000" dirty="0" err="1"/>
              <a:t>worden</a:t>
            </a:r>
            <a:r>
              <a:rPr lang="en-US" sz="2000" dirty="0"/>
              <a:t> </a:t>
            </a:r>
            <a:r>
              <a:rPr lang="en-US" sz="2000" dirty="0" err="1"/>
              <a:t>gaat</a:t>
            </a:r>
            <a:r>
              <a:rPr lang="en-US" sz="2000" dirty="0"/>
              <a:t> </a:t>
            </a:r>
            <a:r>
              <a:rPr lang="en-US" sz="2000" dirty="0" err="1"/>
              <a:t>beenweefsel</a:t>
            </a:r>
            <a:r>
              <a:rPr lang="en-US" sz="2000" dirty="0"/>
              <a:t> minder </a:t>
            </a:r>
            <a:br>
              <a:rPr lang="en-US" sz="2000" dirty="0"/>
            </a:br>
            <a:r>
              <a:rPr lang="en-US" sz="2000" dirty="0" err="1"/>
              <a:t>lijmstof</a:t>
            </a:r>
            <a:r>
              <a:rPr lang="en-US" sz="2000" dirty="0"/>
              <a:t> en </a:t>
            </a:r>
            <a:r>
              <a:rPr lang="en-US" sz="2000" dirty="0" err="1"/>
              <a:t>meer</a:t>
            </a:r>
            <a:r>
              <a:rPr lang="en-US" sz="2000" dirty="0"/>
              <a:t> </a:t>
            </a:r>
            <a:r>
              <a:rPr lang="en-US" sz="2000" dirty="0" err="1"/>
              <a:t>kalkzouten</a:t>
            </a:r>
            <a:r>
              <a:rPr lang="en-US" sz="2000" dirty="0"/>
              <a:t> </a:t>
            </a:r>
            <a:r>
              <a:rPr lang="en-US" sz="2000" dirty="0" err="1"/>
              <a:t>bevatten</a:t>
            </a:r>
            <a:r>
              <a:rPr lang="en-US" sz="2000" dirty="0"/>
              <a:t>. </a:t>
            </a:r>
            <a:r>
              <a:rPr lang="en-US" sz="2000" dirty="0" err="1"/>
              <a:t>Daardoor</a:t>
            </a:r>
            <a:r>
              <a:rPr lang="en-US" sz="2000" dirty="0"/>
              <a:t> </a:t>
            </a:r>
            <a:endParaRPr lang="en-US" dirty="0"/>
          </a:p>
          <a:p>
            <a:pPr marL="0" indent="0">
              <a:buNone/>
            </a:pPr>
            <a:r>
              <a:rPr lang="en-US" sz="2000" dirty="0"/>
              <a:t>    </a:t>
            </a:r>
            <a:r>
              <a:rPr lang="en-US" sz="2000" dirty="0" err="1"/>
              <a:t>breekt</a:t>
            </a:r>
            <a:r>
              <a:rPr lang="en-US" sz="2000" dirty="0"/>
              <a:t> het bot </a:t>
            </a:r>
            <a:r>
              <a:rPr lang="en-US" sz="2000" dirty="0" err="1"/>
              <a:t>snel</a:t>
            </a:r>
            <a:r>
              <a:rPr lang="en-US" sz="2000" dirty="0"/>
              <a:t>.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Veranderingen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295400"/>
            <a:ext cx="3067736" cy="204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3505200"/>
            <a:ext cx="1771650" cy="2616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F3007574-0B7D-4B8F-B2C3-E70771C8C8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anchor="t">
            <a:normAutofit/>
          </a:bodyPr>
          <a:lstStyle/>
          <a:p>
            <a:r>
              <a:rPr lang="nl-NL" dirty="0"/>
              <a:t>Waarom krimpen mensen?</a:t>
            </a:r>
          </a:p>
          <a:p>
            <a:r>
              <a:rPr lang="nl-NL" dirty="0">
                <a:hlinkClick r:id="rId2"/>
              </a:rPr>
              <a:t>Filmpje: krimpen.</a:t>
            </a:r>
            <a:endParaRPr lang="nl-NL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0ADBCED6-890E-4185-BAB0-07D21676F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</a:rPr>
              <a:t>Laatste vraag?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41622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ier">
  <a:themeElements>
    <a:clrScheme name="Papi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i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i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46674C073F7C946B528B9F8073DB955" ma:contentTypeVersion="5" ma:contentTypeDescription="Een nieuw document maken." ma:contentTypeScope="" ma:versionID="b136f386fb373f7b375c6074e57dea98">
  <xsd:schema xmlns:xsd="http://www.w3.org/2001/XMLSchema" xmlns:xs="http://www.w3.org/2001/XMLSchema" xmlns:p="http://schemas.microsoft.com/office/2006/metadata/properties" xmlns:ns3="e9f1fc5b-39a2-4f59-9831-94e16189a628" xmlns:ns4="a56c8cac-3bb1-4e16-a866-4ba8c522076e" targetNamespace="http://schemas.microsoft.com/office/2006/metadata/properties" ma:root="true" ma:fieldsID="60f73dfe6b37ec1b8ddad614f3533b02" ns3:_="" ns4:_="">
    <xsd:import namespace="e9f1fc5b-39a2-4f59-9831-94e16189a628"/>
    <xsd:import namespace="a56c8cac-3bb1-4e16-a866-4ba8c522076e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f1fc5b-39a2-4f59-9831-94e16189a62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6c8cac-3bb1-4e16-a866-4ba8c522076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35B0B6C-792D-4B9C-A035-F4F23D00F3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F20EF90-A435-45E7-9AEE-87E950B8E6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9f1fc5b-39a2-4f59-9831-94e16189a628"/>
    <ds:schemaRef ds:uri="a56c8cac-3bb1-4e16-a866-4ba8c522076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8DD3C51-44CA-4720-BCB9-419C147DA661}">
  <ds:schemaRefs>
    <ds:schemaRef ds:uri="e9f1fc5b-39a2-4f59-9831-94e16189a628"/>
    <ds:schemaRef ds:uri="http://purl.org/dc/elements/1.1/"/>
    <ds:schemaRef ds:uri="http://schemas.microsoft.com/office/2006/metadata/properties"/>
    <ds:schemaRef ds:uri="a56c8cac-3bb1-4e16-a866-4ba8c522076e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454</TotalTime>
  <Words>207</Words>
  <Application>Microsoft Office PowerPoint</Application>
  <PresentationFormat>Diavoorstelling (4:3)</PresentationFormat>
  <Paragraphs>39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Calibri</vt:lpstr>
      <vt:lpstr>Constantia</vt:lpstr>
      <vt:lpstr>Wingdings 2</vt:lpstr>
      <vt:lpstr>Papier</vt:lpstr>
      <vt:lpstr>Stevigheid en Beweging</vt:lpstr>
      <vt:lpstr>Botten</vt:lpstr>
      <vt:lpstr>Botten</vt:lpstr>
      <vt:lpstr>Kraakbeen</vt:lpstr>
      <vt:lpstr>Been/bot</vt:lpstr>
      <vt:lpstr>Veranderingen</vt:lpstr>
      <vt:lpstr>Laatste vraag?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Stevigheid en Beweging</dc:title>
  <dc:creator>Caro</dc:creator>
  <cp:lastModifiedBy>Lurling, JFWA (Hans)</cp:lastModifiedBy>
  <cp:revision>224</cp:revision>
  <dcterms:created xsi:type="dcterms:W3CDTF">2012-04-26T14:15:40Z</dcterms:created>
  <dcterms:modified xsi:type="dcterms:W3CDTF">2020-03-23T10:24:04Z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0x010100946674C073F7C946B528B9F8073DB955</vt:lpwstr>
  </property>
</Properties>
</file>