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sldIdLst>
    <p:sldId id="256" r:id="rId5"/>
    <p:sldId id="258" r:id="rId6"/>
    <p:sldId id="257" r:id="rId7"/>
    <p:sldId id="259" r:id="rId8"/>
    <p:sldId id="260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8EBCAD-A681-95D2-BDCB-0ADC66C45576}" v="31" dt="2020-03-20T13:26:17.2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38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093E2-47B4-4333-AED5-4BA5A671B743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D6B026-0CBB-4BA3-A034-0C797D8D5B9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Lichaamshouding</a:t>
            </a:r>
            <a:r>
              <a:rPr lang="en-US" baseline="0" dirty="0"/>
              <a:t> is de </a:t>
            </a:r>
            <a:r>
              <a:rPr lang="en-US" baseline="0" dirty="0" err="1"/>
              <a:t>positie</a:t>
            </a:r>
            <a:r>
              <a:rPr lang="en-US" baseline="0" dirty="0"/>
              <a:t>/stand van het </a:t>
            </a:r>
            <a:r>
              <a:rPr lang="en-US" baseline="0" dirty="0" err="1"/>
              <a:t>lichaam</a:t>
            </a:r>
            <a:r>
              <a:rPr lang="en-US" baseline="0" dirty="0"/>
              <a:t> of </a:t>
            </a:r>
            <a:r>
              <a:rPr lang="en-US" baseline="0" dirty="0" err="1"/>
              <a:t>een</a:t>
            </a:r>
            <a:r>
              <a:rPr lang="en-US" baseline="0" dirty="0"/>
              <a:t> </a:t>
            </a:r>
            <a:r>
              <a:rPr lang="en-US" baseline="0" dirty="0" err="1"/>
              <a:t>deel</a:t>
            </a:r>
            <a:r>
              <a:rPr lang="en-US" baseline="0" dirty="0"/>
              <a:t> </a:t>
            </a:r>
            <a:r>
              <a:rPr lang="en-US" baseline="0" dirty="0" err="1"/>
              <a:t>daarvan</a:t>
            </a:r>
            <a:r>
              <a:rPr lang="en-US" baseline="0" dirty="0"/>
              <a:t>.</a:t>
            </a:r>
            <a:br>
              <a:rPr lang="en-US" baseline="0" dirty="0"/>
            </a:br>
            <a:r>
              <a:rPr lang="en-US" baseline="0" dirty="0" err="1"/>
              <a:t>Veel</a:t>
            </a:r>
            <a:r>
              <a:rPr lang="en-US" baseline="0" dirty="0"/>
              <a:t> </a:t>
            </a:r>
            <a:r>
              <a:rPr lang="en-US" baseline="0" dirty="0" err="1"/>
              <a:t>mensen</a:t>
            </a:r>
            <a:r>
              <a:rPr lang="en-US" baseline="0" dirty="0"/>
              <a:t> </a:t>
            </a:r>
            <a:r>
              <a:rPr lang="en-US" baseline="0" dirty="0" err="1"/>
              <a:t>hebben</a:t>
            </a:r>
            <a:r>
              <a:rPr lang="en-US" baseline="0" dirty="0"/>
              <a:t> </a:t>
            </a:r>
            <a:r>
              <a:rPr lang="en-US" baseline="0" dirty="0" err="1"/>
              <a:t>een</a:t>
            </a:r>
            <a:r>
              <a:rPr lang="en-US" baseline="0" dirty="0"/>
              <a:t> </a:t>
            </a:r>
            <a:r>
              <a:rPr lang="en-US" baseline="0" dirty="0" err="1"/>
              <a:t>verkeerde</a:t>
            </a:r>
            <a:r>
              <a:rPr lang="en-US" baseline="0" dirty="0"/>
              <a:t> </a:t>
            </a:r>
            <a:r>
              <a:rPr lang="en-US" baseline="0" dirty="0" err="1"/>
              <a:t>lichaamshouding</a:t>
            </a:r>
            <a:r>
              <a:rPr lang="en-US" baseline="0" dirty="0"/>
              <a:t>. </a:t>
            </a:r>
            <a:r>
              <a:rPr lang="en-US" baseline="0" dirty="0" err="1"/>
              <a:t>Dit</a:t>
            </a:r>
            <a:r>
              <a:rPr lang="en-US" baseline="0" dirty="0"/>
              <a:t> </a:t>
            </a:r>
            <a:r>
              <a:rPr lang="en-US" baseline="0" dirty="0" err="1"/>
              <a:t>kan</a:t>
            </a:r>
            <a:r>
              <a:rPr lang="en-US" baseline="0" dirty="0"/>
              <a:t> tot </a:t>
            </a:r>
            <a:r>
              <a:rPr lang="en-US" baseline="0" dirty="0" err="1"/>
              <a:t>klachten</a:t>
            </a:r>
            <a:r>
              <a:rPr lang="en-US" baseline="0" dirty="0"/>
              <a:t> </a:t>
            </a:r>
            <a:r>
              <a:rPr lang="en-US" baseline="0" dirty="0" err="1"/>
              <a:t>leiden</a:t>
            </a:r>
            <a:r>
              <a:rPr lang="en-US" baseline="0" dirty="0"/>
              <a:t>.</a:t>
            </a:r>
            <a:br>
              <a:rPr lang="en-US" baseline="0" dirty="0"/>
            </a:br>
            <a:r>
              <a:rPr lang="en-US" baseline="0" dirty="0" err="1"/>
              <a:t>Vaak</a:t>
            </a:r>
            <a:r>
              <a:rPr lang="en-US" baseline="0" dirty="0"/>
              <a:t> </a:t>
            </a:r>
            <a:r>
              <a:rPr lang="en-US" baseline="0" dirty="0" err="1"/>
              <a:t>ontstaat</a:t>
            </a:r>
            <a:r>
              <a:rPr lang="en-US" baseline="0" dirty="0"/>
              <a:t> die </a:t>
            </a:r>
            <a:r>
              <a:rPr lang="en-US" baseline="0" dirty="0" err="1"/>
              <a:t>lichaamshouding</a:t>
            </a:r>
            <a:r>
              <a:rPr lang="en-US" baseline="0" dirty="0"/>
              <a:t> al op </a:t>
            </a:r>
            <a:r>
              <a:rPr lang="en-US" baseline="0" dirty="0" err="1"/>
              <a:t>jonge</a:t>
            </a:r>
            <a:r>
              <a:rPr lang="en-US" baseline="0" dirty="0"/>
              <a:t> </a:t>
            </a:r>
            <a:r>
              <a:rPr lang="en-US" baseline="0" dirty="0" err="1"/>
              <a:t>leeftijd</a:t>
            </a:r>
            <a:r>
              <a:rPr lang="en-US" baseline="0" dirty="0"/>
              <a:t>, en op </a:t>
            </a:r>
            <a:r>
              <a:rPr lang="en-US" baseline="0" dirty="0" err="1"/>
              <a:t>latere</a:t>
            </a:r>
            <a:r>
              <a:rPr lang="en-US" baseline="0" dirty="0"/>
              <a:t> </a:t>
            </a:r>
            <a:r>
              <a:rPr lang="en-US" baseline="0" dirty="0" err="1"/>
              <a:t>leeftijd</a:t>
            </a:r>
            <a:r>
              <a:rPr lang="en-US" baseline="0" dirty="0"/>
              <a:t> </a:t>
            </a:r>
            <a:r>
              <a:rPr lang="en-US" baseline="0" dirty="0" err="1"/>
              <a:t>verandert</a:t>
            </a:r>
            <a:r>
              <a:rPr lang="en-US" baseline="0" dirty="0"/>
              <a:t> </a:t>
            </a:r>
            <a:r>
              <a:rPr lang="en-US" baseline="0" dirty="0" err="1"/>
              <a:t>dit</a:t>
            </a:r>
            <a:r>
              <a:rPr lang="en-US" baseline="0" dirty="0"/>
              <a:t> </a:t>
            </a:r>
            <a:r>
              <a:rPr lang="en-US" baseline="0" dirty="0" err="1"/>
              <a:t>niet</a:t>
            </a:r>
            <a:br>
              <a:rPr lang="en-US" baseline="0" dirty="0"/>
            </a:br>
            <a:r>
              <a:rPr lang="en-US" baseline="0" dirty="0" err="1"/>
              <a:t>meer</a:t>
            </a:r>
            <a:r>
              <a:rPr lang="en-US" baseline="0" dirty="0"/>
              <a:t>. </a:t>
            </a:r>
            <a:r>
              <a:rPr lang="en-US" baseline="0" dirty="0" err="1"/>
              <a:t>Daarom</a:t>
            </a:r>
            <a:r>
              <a:rPr lang="en-US" baseline="0" dirty="0"/>
              <a:t> is het </a:t>
            </a:r>
            <a:r>
              <a:rPr lang="en-US" baseline="0" dirty="0" err="1"/>
              <a:t>belangrijk</a:t>
            </a:r>
            <a:r>
              <a:rPr lang="en-US" baseline="0" dirty="0"/>
              <a:t> </a:t>
            </a:r>
            <a:r>
              <a:rPr lang="en-US" baseline="0" dirty="0" err="1"/>
              <a:t>om</a:t>
            </a:r>
            <a:r>
              <a:rPr lang="en-US" baseline="0" dirty="0"/>
              <a:t> op </a:t>
            </a:r>
            <a:r>
              <a:rPr lang="en-US" baseline="0" dirty="0" err="1"/>
              <a:t>vroege</a:t>
            </a:r>
            <a:r>
              <a:rPr lang="en-US" baseline="0" dirty="0"/>
              <a:t> </a:t>
            </a:r>
            <a:r>
              <a:rPr lang="en-US" baseline="0" dirty="0" err="1"/>
              <a:t>leeftijd</a:t>
            </a:r>
            <a:r>
              <a:rPr lang="en-US" baseline="0" dirty="0"/>
              <a:t> </a:t>
            </a:r>
            <a:r>
              <a:rPr lang="en-US" baseline="0" dirty="0" err="1"/>
              <a:t>een</a:t>
            </a:r>
            <a:r>
              <a:rPr lang="en-US" baseline="0" dirty="0"/>
              <a:t> </a:t>
            </a:r>
            <a:r>
              <a:rPr lang="en-US" baseline="0" dirty="0" err="1"/>
              <a:t>goede</a:t>
            </a:r>
            <a:r>
              <a:rPr lang="en-US" baseline="0" dirty="0"/>
              <a:t> </a:t>
            </a:r>
            <a:r>
              <a:rPr lang="en-US" baseline="0" dirty="0" err="1"/>
              <a:t>lichaamshouding</a:t>
            </a:r>
            <a:r>
              <a:rPr lang="en-US" baseline="0" dirty="0"/>
              <a:t> </a:t>
            </a:r>
            <a:r>
              <a:rPr lang="en-US" baseline="0" dirty="0" err="1"/>
              <a:t>aan</a:t>
            </a:r>
            <a:r>
              <a:rPr lang="en-US" baseline="0" dirty="0"/>
              <a:t> </a:t>
            </a:r>
            <a:r>
              <a:rPr lang="en-US" baseline="0" dirty="0" err="1"/>
              <a:t>te</a:t>
            </a:r>
            <a:r>
              <a:rPr lang="en-US" baseline="0" dirty="0"/>
              <a:t> </a:t>
            </a:r>
            <a:r>
              <a:rPr lang="en-US" baseline="0" dirty="0" err="1"/>
              <a:t>leren</a:t>
            </a:r>
            <a:r>
              <a:rPr lang="en-US" baseline="0" dirty="0"/>
              <a:t>.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6B026-0CBB-4BA3-A034-0C797D8D5B9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Wervels</a:t>
            </a:r>
            <a:r>
              <a:rPr lang="en-US" dirty="0"/>
              <a:t> met </a:t>
            </a:r>
            <a:r>
              <a:rPr lang="en-US" dirty="0" err="1"/>
              <a:t>daartussen</a:t>
            </a:r>
            <a:r>
              <a:rPr lang="en-US" dirty="0"/>
              <a:t> </a:t>
            </a:r>
            <a:r>
              <a:rPr lang="en-US" dirty="0" err="1"/>
              <a:t>kraakbeen</a:t>
            </a:r>
            <a:r>
              <a:rPr lang="en-US" dirty="0"/>
              <a:t> (</a:t>
            </a:r>
            <a:r>
              <a:rPr lang="en-US" dirty="0" err="1"/>
              <a:t>beenverbinding</a:t>
            </a:r>
            <a:r>
              <a:rPr lang="en-US" dirty="0"/>
              <a:t>!) -&gt; de </a:t>
            </a:r>
            <a:r>
              <a:rPr lang="en-US" dirty="0" err="1"/>
              <a:t>tussenwervelschijven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Schokdempers</a:t>
            </a:r>
            <a:r>
              <a:rPr lang="en-US" dirty="0"/>
              <a:t>, </a:t>
            </a:r>
            <a:r>
              <a:rPr lang="en-US" dirty="0" err="1"/>
              <a:t>veerkracht</a:t>
            </a:r>
            <a:r>
              <a:rPr lang="en-US" baseline="0" dirty="0"/>
              <a:t> van het </a:t>
            </a:r>
            <a:r>
              <a:rPr lang="en-US" baseline="0" dirty="0" err="1"/>
              <a:t>ruggengraat</a:t>
            </a:r>
            <a:r>
              <a:rPr lang="en-US" baseline="0" dirty="0"/>
              <a:t>. </a:t>
            </a:r>
            <a:br>
              <a:rPr lang="en-US" baseline="0" dirty="0"/>
            </a:br>
            <a:r>
              <a:rPr lang="en-US" baseline="0" dirty="0" err="1"/>
              <a:t>Bij</a:t>
            </a:r>
            <a:r>
              <a:rPr lang="en-US" baseline="0" dirty="0"/>
              <a:t> </a:t>
            </a:r>
            <a:r>
              <a:rPr lang="en-US" baseline="0" dirty="0" err="1"/>
              <a:t>verkeerde</a:t>
            </a:r>
            <a:r>
              <a:rPr lang="en-US" baseline="0" dirty="0"/>
              <a:t> </a:t>
            </a:r>
            <a:r>
              <a:rPr lang="en-US" baseline="0" dirty="0" err="1"/>
              <a:t>houding</a:t>
            </a:r>
            <a:r>
              <a:rPr lang="en-US" baseline="0" dirty="0"/>
              <a:t> </a:t>
            </a:r>
            <a:r>
              <a:rPr lang="en-US" baseline="0" dirty="0" err="1"/>
              <a:t>komt</a:t>
            </a:r>
            <a:r>
              <a:rPr lang="en-US" baseline="0" dirty="0"/>
              <a:t> </a:t>
            </a:r>
            <a:r>
              <a:rPr lang="en-US" baseline="0" dirty="0" err="1"/>
              <a:t>wervelkolom</a:t>
            </a:r>
            <a:r>
              <a:rPr lang="en-US" baseline="0" dirty="0"/>
              <a:t> </a:t>
            </a:r>
            <a:r>
              <a:rPr lang="en-US" baseline="0" dirty="0" err="1"/>
              <a:t>scheef</a:t>
            </a:r>
            <a:r>
              <a:rPr lang="en-US" baseline="0" dirty="0"/>
              <a:t> </a:t>
            </a:r>
            <a:r>
              <a:rPr lang="en-US" baseline="0" dirty="0" err="1"/>
              <a:t>te</a:t>
            </a:r>
            <a:r>
              <a:rPr lang="en-US" baseline="0" dirty="0"/>
              <a:t> </a:t>
            </a:r>
            <a:r>
              <a:rPr lang="en-US" baseline="0" dirty="0" err="1"/>
              <a:t>staan</a:t>
            </a:r>
            <a:r>
              <a:rPr lang="en-US" baseline="0" dirty="0"/>
              <a:t> -&gt; </a:t>
            </a:r>
            <a:r>
              <a:rPr lang="en-US" baseline="0" dirty="0" err="1"/>
              <a:t>meer</a:t>
            </a:r>
            <a:r>
              <a:rPr lang="en-US" baseline="0" dirty="0"/>
              <a:t> </a:t>
            </a:r>
            <a:r>
              <a:rPr lang="en-US" baseline="0" dirty="0" err="1"/>
              <a:t>druk</a:t>
            </a:r>
            <a:r>
              <a:rPr lang="en-US" baseline="0" dirty="0"/>
              <a:t> </a:t>
            </a:r>
            <a:r>
              <a:rPr lang="en-US" baseline="0" dirty="0" err="1"/>
              <a:t>aan</a:t>
            </a:r>
            <a:r>
              <a:rPr lang="en-US" baseline="0" dirty="0"/>
              <a:t> 1 </a:t>
            </a:r>
            <a:r>
              <a:rPr lang="en-US" baseline="0" dirty="0" err="1"/>
              <a:t>kant</a:t>
            </a:r>
            <a:r>
              <a:rPr lang="en-US" baseline="0" dirty="0"/>
              <a:t> -&gt; </a:t>
            </a:r>
            <a:r>
              <a:rPr lang="en-US" baseline="0" dirty="0" err="1"/>
              <a:t>tussenwervelschijven</a:t>
            </a:r>
            <a:r>
              <a:rPr lang="en-US" baseline="0" dirty="0"/>
              <a:t> </a:t>
            </a:r>
            <a:r>
              <a:rPr lang="en-US" baseline="0" dirty="0" err="1"/>
              <a:t>kunnen</a:t>
            </a:r>
            <a:r>
              <a:rPr lang="en-US" baseline="0" dirty="0"/>
              <a:t> </a:t>
            </a:r>
            <a:r>
              <a:rPr lang="en-US" baseline="0" dirty="0" err="1"/>
              <a:t>kapotgaan</a:t>
            </a:r>
            <a:r>
              <a:rPr lang="en-US" baseline="0" dirty="0"/>
              <a:t> of </a:t>
            </a:r>
            <a:r>
              <a:rPr lang="en-US" baseline="0" dirty="0" err="1"/>
              <a:t>veerkracht</a:t>
            </a:r>
            <a:r>
              <a:rPr lang="en-US" baseline="0" dirty="0"/>
              <a:t> </a:t>
            </a:r>
            <a:r>
              <a:rPr lang="en-US" baseline="0" dirty="0" err="1"/>
              <a:t>verliezen</a:t>
            </a:r>
            <a:r>
              <a:rPr lang="en-US" baseline="0" dirty="0"/>
              <a:t>. </a:t>
            </a:r>
            <a:r>
              <a:rPr lang="en-US" baseline="0" dirty="0" err="1"/>
              <a:t>Denk</a:t>
            </a:r>
            <a:r>
              <a:rPr lang="en-US" baseline="0" dirty="0"/>
              <a:t> </a:t>
            </a:r>
            <a:r>
              <a:rPr lang="en-US" baseline="0" dirty="0" err="1"/>
              <a:t>bijv</a:t>
            </a:r>
            <a:r>
              <a:rPr lang="en-US" baseline="0" dirty="0"/>
              <a:t>. </a:t>
            </a:r>
            <a:r>
              <a:rPr lang="en-US" baseline="0" dirty="0" err="1"/>
              <a:t>aan</a:t>
            </a:r>
            <a:r>
              <a:rPr lang="en-US" baseline="0" dirty="0"/>
              <a:t> hernia. </a:t>
            </a:r>
            <a:br>
              <a:rPr lang="en-US" baseline="0" dirty="0"/>
            </a:br>
            <a:r>
              <a:rPr lang="en-US" baseline="0" dirty="0" err="1"/>
              <a:t>Dit</a:t>
            </a:r>
            <a:r>
              <a:rPr lang="en-US" baseline="0" dirty="0"/>
              <a:t> is </a:t>
            </a:r>
            <a:r>
              <a:rPr lang="en-US" baseline="0" dirty="0" err="1"/>
              <a:t>te</a:t>
            </a:r>
            <a:r>
              <a:rPr lang="en-US" baseline="0" dirty="0"/>
              <a:t> </a:t>
            </a:r>
            <a:r>
              <a:rPr lang="en-US" baseline="0" dirty="0" err="1"/>
              <a:t>voorkomen</a:t>
            </a:r>
            <a:r>
              <a:rPr lang="en-US" baseline="0" dirty="0"/>
              <a:t> met </a:t>
            </a:r>
            <a:r>
              <a:rPr lang="en-US" baseline="0" dirty="0" err="1"/>
              <a:t>een</a:t>
            </a:r>
            <a:r>
              <a:rPr lang="en-US" baseline="0" dirty="0"/>
              <a:t> </a:t>
            </a:r>
            <a:r>
              <a:rPr lang="en-US" baseline="0" dirty="0" err="1"/>
              <a:t>goede</a:t>
            </a:r>
            <a:r>
              <a:rPr lang="en-US" baseline="0" dirty="0"/>
              <a:t> </a:t>
            </a:r>
            <a:r>
              <a:rPr lang="en-US" baseline="0" dirty="0" err="1"/>
              <a:t>houding</a:t>
            </a:r>
            <a:r>
              <a:rPr lang="en-US" baseline="0" dirty="0"/>
              <a:t> -&gt; </a:t>
            </a:r>
            <a:r>
              <a:rPr lang="en-US" baseline="0" dirty="0" err="1"/>
              <a:t>behoud</a:t>
            </a:r>
            <a:r>
              <a:rPr lang="en-US" baseline="0" dirty="0"/>
              <a:t> </a:t>
            </a:r>
            <a:r>
              <a:rPr lang="en-US" baseline="0" dirty="0" err="1"/>
              <a:t>dubbele</a:t>
            </a:r>
            <a:r>
              <a:rPr lang="en-US" baseline="0" dirty="0"/>
              <a:t> S.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6B026-0CBB-4BA3-A034-0C797D8D5B9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Zithouding</a:t>
            </a:r>
            <a:r>
              <a:rPr lang="en-US" dirty="0"/>
              <a:t> </a:t>
            </a:r>
            <a:r>
              <a:rPr lang="en-US" dirty="0" err="1"/>
              <a:t>belangrijk</a:t>
            </a:r>
            <a:r>
              <a:rPr lang="en-US" dirty="0"/>
              <a:t>, </a:t>
            </a:r>
            <a:r>
              <a:rPr lang="en-US" dirty="0" err="1"/>
              <a:t>ook</a:t>
            </a:r>
            <a:r>
              <a:rPr lang="en-US" dirty="0"/>
              <a:t> in de </a:t>
            </a:r>
            <a:r>
              <a:rPr lang="en-US" dirty="0" err="1"/>
              <a:t>klas</a:t>
            </a:r>
            <a:r>
              <a:rPr lang="en-US" dirty="0"/>
              <a:t>. </a:t>
            </a:r>
            <a:r>
              <a:rPr lang="en-US" dirty="0" err="1"/>
              <a:t>Rechtop</a:t>
            </a:r>
            <a:r>
              <a:rPr lang="en-US" baseline="0" dirty="0"/>
              <a:t> </a:t>
            </a:r>
            <a:r>
              <a:rPr lang="en-US" baseline="0" dirty="0" err="1"/>
              <a:t>zitten</a:t>
            </a:r>
            <a:r>
              <a:rPr lang="en-US" baseline="0" dirty="0"/>
              <a:t>, </a:t>
            </a:r>
            <a:r>
              <a:rPr lang="en-US" baseline="0" dirty="0" err="1"/>
              <a:t>hoek</a:t>
            </a:r>
            <a:r>
              <a:rPr lang="en-US" baseline="0" dirty="0"/>
              <a:t> </a:t>
            </a:r>
            <a:r>
              <a:rPr lang="en-US" baseline="0" dirty="0" err="1"/>
              <a:t>tussen</a:t>
            </a:r>
            <a:r>
              <a:rPr lang="en-US" baseline="0" dirty="0"/>
              <a:t> </a:t>
            </a:r>
            <a:r>
              <a:rPr lang="en-US" baseline="0" dirty="0" err="1"/>
              <a:t>bovenbeen</a:t>
            </a:r>
            <a:r>
              <a:rPr lang="en-US" baseline="0" dirty="0"/>
              <a:t> en </a:t>
            </a:r>
            <a:r>
              <a:rPr lang="en-US" baseline="0" dirty="0" err="1"/>
              <a:t>onderbeen</a:t>
            </a:r>
            <a:r>
              <a:rPr lang="en-US" baseline="0" dirty="0"/>
              <a:t> 90 </a:t>
            </a:r>
            <a:r>
              <a:rPr lang="en-US" baseline="0" dirty="0" err="1"/>
              <a:t>graden</a:t>
            </a:r>
            <a:r>
              <a:rPr lang="en-US" baseline="0" dirty="0"/>
              <a:t>, </a:t>
            </a:r>
            <a:r>
              <a:rPr lang="en-US" baseline="0" dirty="0" err="1"/>
              <a:t>armen</a:t>
            </a:r>
            <a:r>
              <a:rPr lang="en-US" baseline="0" dirty="0"/>
              <a:t> </a:t>
            </a:r>
            <a:r>
              <a:rPr lang="en-US" baseline="0" dirty="0" err="1"/>
              <a:t>rusten</a:t>
            </a:r>
            <a:r>
              <a:rPr lang="en-US" baseline="0" dirty="0"/>
              <a:t> op </a:t>
            </a:r>
            <a:r>
              <a:rPr lang="en-US" baseline="0" dirty="0" err="1"/>
              <a:t>tafel</a:t>
            </a:r>
            <a:r>
              <a:rPr lang="en-US" baseline="0" dirty="0"/>
              <a:t> 90 </a:t>
            </a:r>
            <a:r>
              <a:rPr lang="en-US" baseline="0" dirty="0" err="1"/>
              <a:t>graden</a:t>
            </a:r>
            <a:r>
              <a:rPr lang="en-US" baseline="0" dirty="0"/>
              <a:t>.</a:t>
            </a:r>
            <a:br>
              <a:rPr lang="en-US" baseline="0" dirty="0"/>
            </a:br>
            <a:r>
              <a:rPr lang="en-US" baseline="0" dirty="0" err="1"/>
              <a:t>Bij</a:t>
            </a:r>
            <a:r>
              <a:rPr lang="en-US" baseline="0" dirty="0"/>
              <a:t> </a:t>
            </a:r>
            <a:r>
              <a:rPr lang="en-US" baseline="0" dirty="0" err="1"/>
              <a:t>tillen</a:t>
            </a:r>
            <a:r>
              <a:rPr lang="en-US" baseline="0" dirty="0"/>
              <a:t>: </a:t>
            </a:r>
            <a:r>
              <a:rPr lang="en-US" baseline="0" dirty="0" err="1"/>
              <a:t>zie</a:t>
            </a:r>
            <a:r>
              <a:rPr lang="en-US" baseline="0" dirty="0"/>
              <a:t> ‘</a:t>
            </a:r>
            <a:r>
              <a:rPr lang="en-US" baseline="0" dirty="0" err="1"/>
              <a:t>regels</a:t>
            </a:r>
            <a:r>
              <a:rPr lang="en-US" baseline="0" dirty="0"/>
              <a:t>’ </a:t>
            </a:r>
            <a:r>
              <a:rPr lang="en-US" baseline="0" dirty="0" err="1"/>
              <a:t>boek</a:t>
            </a:r>
            <a:br>
              <a:rPr lang="en-US" baseline="0" dirty="0"/>
            </a:b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6B026-0CBB-4BA3-A034-0C797D8D5B9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http://www.youtube.com/watch?v=AI9Jjb7VEH0&amp;feature=related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6B026-0CBB-4BA3-A034-0C797D8D5B9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Noem</a:t>
            </a:r>
            <a:r>
              <a:rPr lang="en-US" dirty="0"/>
              <a:t> </a:t>
            </a:r>
            <a:r>
              <a:rPr lang="en-US" dirty="0" err="1"/>
              <a:t>nog</a:t>
            </a:r>
            <a:r>
              <a:rPr lang="en-US" dirty="0"/>
              <a:t> even </a:t>
            </a:r>
            <a:r>
              <a:rPr lang="en-US" dirty="0" err="1"/>
              <a:t>oorzaken</a:t>
            </a:r>
            <a:r>
              <a:rPr lang="en-US" baseline="0" dirty="0"/>
              <a:t> van </a:t>
            </a:r>
            <a:r>
              <a:rPr lang="en-US" baseline="0" dirty="0" err="1"/>
              <a:t>blessures</a:t>
            </a:r>
            <a:r>
              <a:rPr lang="en-US" baseline="0" dirty="0"/>
              <a:t> en hoe </a:t>
            </a:r>
            <a:r>
              <a:rPr lang="en-US" baseline="0" dirty="0" err="1"/>
              <a:t>te</a:t>
            </a:r>
            <a:r>
              <a:rPr lang="en-US" baseline="0" dirty="0"/>
              <a:t> </a:t>
            </a:r>
            <a:r>
              <a:rPr lang="en-US" baseline="0" dirty="0" err="1"/>
              <a:t>voorkomen</a:t>
            </a:r>
            <a:r>
              <a:rPr lang="en-US" baseline="0"/>
              <a:t> op.</a:t>
            </a:r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6B026-0CBB-4BA3-A034-0C797D8D5B9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tel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cxnSp>
        <p:nvCxnSpPr>
          <p:cNvPr id="8" name="Rechte verbindingslijn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ijdelijke aanduiding voor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15" name="Tijdelijke aanduiding voor dianumm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6" name="Tijdelijke aanduiding voor voettekst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cxnSp>
        <p:nvCxnSpPr>
          <p:cNvPr id="7" name="Rechte verbindingslijn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32" name="Tijdelijke aanduiding voor inhoud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34" name="Tijdelijke aanduiding voor inhoud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cxnSp>
        <p:nvCxnSpPr>
          <p:cNvPr id="10" name="Rechte verbindingslijn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jdelijke aanduiding voor inhoud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31" name="Titel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24" name="Tijdelijke aanduiding voor datum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5" name="Tijdelijke aanduiding voor titel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 vert="horz" anchor="t">
            <a:noAutofit/>
          </a:bodyPr>
          <a:lstStyle/>
          <a:p>
            <a:r>
              <a:rPr lang="en-US" dirty="0" err="1"/>
              <a:t>Basisstof</a:t>
            </a:r>
            <a:r>
              <a:rPr lang="en-US" dirty="0"/>
              <a:t> 6– De </a:t>
            </a:r>
            <a:r>
              <a:rPr lang="en-US" dirty="0" err="1"/>
              <a:t>wervelkolom</a:t>
            </a:r>
          </a:p>
          <a:p>
            <a:r>
              <a:rPr lang="en-US" dirty="0" err="1"/>
              <a:t>Basisstof</a:t>
            </a:r>
            <a:r>
              <a:rPr lang="en-US" dirty="0"/>
              <a:t> 7- </a:t>
            </a:r>
            <a:r>
              <a:rPr lang="en-US" dirty="0" err="1"/>
              <a:t>Blessures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Stevigheid</a:t>
            </a:r>
            <a:r>
              <a:rPr lang="en-US" dirty="0"/>
              <a:t> en </a:t>
            </a:r>
            <a:r>
              <a:rPr lang="en-US" dirty="0" err="1"/>
              <a:t>Beweging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Gewrichtskogel</a:t>
            </a:r>
            <a:r>
              <a:rPr lang="en-US" dirty="0"/>
              <a:t> </a:t>
            </a:r>
            <a:r>
              <a:rPr lang="en-US" dirty="0" err="1"/>
              <a:t>schiet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de </a:t>
            </a:r>
            <a:r>
              <a:rPr lang="en-US" dirty="0" err="1"/>
              <a:t>gewrichtskom</a:t>
            </a:r>
            <a:endParaRPr lang="en-US" dirty="0"/>
          </a:p>
          <a:p>
            <a:r>
              <a:rPr lang="en-US" dirty="0"/>
              <a:t>Arts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terugzetten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Ontwrichting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667000"/>
            <a:ext cx="2996551" cy="3595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Van </a:t>
            </a:r>
            <a:r>
              <a:rPr lang="en-US" dirty="0" err="1"/>
              <a:t>aanhechtingsplaatsen</a:t>
            </a:r>
            <a:r>
              <a:rPr lang="en-US" dirty="0"/>
              <a:t> van </a:t>
            </a:r>
            <a:r>
              <a:rPr lang="en-US" dirty="0" err="1"/>
              <a:t>spieren</a:t>
            </a:r>
            <a:r>
              <a:rPr lang="en-US" dirty="0"/>
              <a:t>.</a:t>
            </a:r>
          </a:p>
          <a:p>
            <a:r>
              <a:rPr lang="en-US" dirty="0" err="1"/>
              <a:t>Vaak</a:t>
            </a:r>
            <a:r>
              <a:rPr lang="en-US" dirty="0"/>
              <a:t> door </a:t>
            </a:r>
            <a:r>
              <a:rPr lang="en-US" dirty="0" err="1"/>
              <a:t>overbelasting</a:t>
            </a:r>
            <a:r>
              <a:rPr lang="en-US" dirty="0"/>
              <a:t>.</a:t>
            </a:r>
          </a:p>
          <a:p>
            <a:r>
              <a:rPr lang="en-US" dirty="0" err="1"/>
              <a:t>Voorbeeld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Tennisarm</a:t>
            </a:r>
            <a:br>
              <a:rPr lang="en-US" dirty="0"/>
            </a:br>
            <a:r>
              <a:rPr lang="en-US" dirty="0"/>
              <a:t>-</a:t>
            </a:r>
            <a:r>
              <a:rPr lang="en-US" dirty="0" err="1"/>
              <a:t>Achillespeesontsteking</a:t>
            </a:r>
            <a:br>
              <a:rPr lang="en-US" dirty="0"/>
            </a:br>
            <a:r>
              <a:rPr lang="en-US" dirty="0"/>
              <a:t>-RSI</a:t>
            </a:r>
          </a:p>
          <a:p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Ontstekingen</a:t>
            </a:r>
            <a:r>
              <a:rPr lang="en-US" dirty="0"/>
              <a:t>…</a:t>
            </a:r>
          </a:p>
        </p:txBody>
      </p:sp>
      <p:pic>
        <p:nvPicPr>
          <p:cNvPr id="30724" name="Picture 4" descr="http://www.praxis-widderich.de/Aktuelles/Tennisar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267199"/>
            <a:ext cx="3124200" cy="1634999"/>
          </a:xfrm>
          <a:prstGeom prst="rect">
            <a:avLst/>
          </a:prstGeom>
          <a:noFill/>
        </p:spPr>
      </p:pic>
      <p:pic>
        <p:nvPicPr>
          <p:cNvPr id="30726" name="Picture 6" descr="http://www.sportfysiotherapieroermond.eu/0_0_0_0_168_146_csupload_14062460.jpg?u=8340790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1" y="4267201"/>
            <a:ext cx="1841324" cy="1600199"/>
          </a:xfrm>
          <a:prstGeom prst="rect">
            <a:avLst/>
          </a:prstGeom>
          <a:noFill/>
        </p:spPr>
      </p:pic>
      <p:pic>
        <p:nvPicPr>
          <p:cNvPr id="2050" name="Picture 2" descr="http://laikaspoetnik.files.wordpress.com/2008/05/rs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2438400"/>
            <a:ext cx="2219248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Wat</a:t>
            </a:r>
            <a:r>
              <a:rPr lang="en-US" dirty="0"/>
              <a:t> is </a:t>
            </a:r>
            <a:r>
              <a:rPr lang="en-US" dirty="0" err="1"/>
              <a:t>lichaamshouding</a:t>
            </a:r>
            <a:r>
              <a:rPr lang="en-US" dirty="0"/>
              <a:t> </a:t>
            </a:r>
            <a:r>
              <a:rPr lang="en-US" dirty="0" err="1"/>
              <a:t>eigenlijk</a:t>
            </a:r>
            <a:r>
              <a:rPr lang="en-US" dirty="0"/>
              <a:t>?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Lichaamshouding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2895600"/>
            <a:ext cx="2828925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wervelkolom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van nature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dubbele</a:t>
            </a:r>
            <a:r>
              <a:rPr lang="en-US" dirty="0"/>
              <a:t>-S-</a:t>
            </a:r>
            <a:r>
              <a:rPr lang="en-US" dirty="0" err="1"/>
              <a:t>vorm</a:t>
            </a:r>
            <a:endParaRPr lang="en-US" dirty="0"/>
          </a:p>
          <a:p>
            <a:r>
              <a:rPr lang="en-US" dirty="0" err="1"/>
              <a:t>Rugspieren</a:t>
            </a:r>
            <a:r>
              <a:rPr lang="en-US" dirty="0"/>
              <a:t> </a:t>
            </a:r>
            <a:r>
              <a:rPr lang="en-US" dirty="0" err="1"/>
              <a:t>houden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vorm</a:t>
            </a:r>
            <a:r>
              <a:rPr lang="en-US" dirty="0"/>
              <a:t> in stand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Wervelkolom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590800"/>
            <a:ext cx="16859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590800"/>
            <a:ext cx="3600359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Wervels</a:t>
            </a:r>
            <a:endParaRPr lang="en-US" dirty="0"/>
          </a:p>
          <a:p>
            <a:r>
              <a:rPr lang="en-US" dirty="0" err="1"/>
              <a:t>Tussenwervelschijven</a:t>
            </a:r>
            <a:endParaRPr lang="en-US" dirty="0"/>
          </a:p>
          <a:p>
            <a:r>
              <a:rPr lang="en-US" dirty="0" err="1"/>
              <a:t>Ruggenmerg</a:t>
            </a:r>
            <a:r>
              <a:rPr lang="en-US" dirty="0"/>
              <a:t> en </a:t>
            </a:r>
            <a:r>
              <a:rPr lang="en-US" dirty="0" err="1"/>
              <a:t>zenuwen</a:t>
            </a:r>
            <a:r>
              <a:rPr lang="en-US" dirty="0"/>
              <a:t>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Wervelkolom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457200"/>
            <a:ext cx="2150494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124200"/>
            <a:ext cx="6401447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Staan</a:t>
            </a:r>
            <a:r>
              <a:rPr lang="en-US" dirty="0"/>
              <a:t>, </a:t>
            </a:r>
            <a:r>
              <a:rPr lang="en-US" dirty="0" err="1"/>
              <a:t>zitten</a:t>
            </a:r>
            <a:r>
              <a:rPr lang="en-US" dirty="0"/>
              <a:t>, </a:t>
            </a:r>
            <a:r>
              <a:rPr lang="en-US" dirty="0" err="1"/>
              <a:t>tillen</a:t>
            </a:r>
            <a:r>
              <a:rPr lang="en-US" dirty="0"/>
              <a:t>….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00200"/>
            <a:ext cx="28575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1" y="4343400"/>
            <a:ext cx="2895599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86861" y="1524000"/>
            <a:ext cx="3438014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Botbreuken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2971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76400"/>
            <a:ext cx="22098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267200"/>
            <a:ext cx="26003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4267200"/>
            <a:ext cx="29718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Voetbalknie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Beschadiging</a:t>
            </a:r>
            <a:r>
              <a:rPr lang="en-US" dirty="0"/>
              <a:t> van de meniscus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Vaak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kniebanden</a:t>
            </a:r>
            <a:r>
              <a:rPr lang="en-US" dirty="0"/>
              <a:t>/</a:t>
            </a:r>
            <a:r>
              <a:rPr lang="en-US" dirty="0" err="1"/>
              <a:t>kruisbanden</a:t>
            </a:r>
            <a:r>
              <a:rPr lang="en-US" dirty="0"/>
              <a:t> </a:t>
            </a:r>
            <a:r>
              <a:rPr lang="en-US" dirty="0" err="1"/>
              <a:t>beschadigd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Knieblessures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819401"/>
            <a:ext cx="2057400" cy="2048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4953000"/>
            <a:ext cx="2286000" cy="152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2895600"/>
            <a:ext cx="3161705" cy="3592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Weefsel</a:t>
            </a:r>
            <a:r>
              <a:rPr lang="en-US" dirty="0"/>
              <a:t> is </a:t>
            </a:r>
            <a:r>
              <a:rPr lang="en-US" dirty="0" err="1"/>
              <a:t>beschadigd</a:t>
            </a:r>
            <a:r>
              <a:rPr lang="en-US" dirty="0"/>
              <a:t> </a:t>
            </a:r>
            <a:r>
              <a:rPr lang="en-US" dirty="0" err="1"/>
              <a:t>zonder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er</a:t>
            </a:r>
            <a:r>
              <a:rPr lang="en-US" dirty="0"/>
              <a:t> </a:t>
            </a:r>
            <a:r>
              <a:rPr lang="en-US" dirty="0" err="1"/>
              <a:t>iets</a:t>
            </a:r>
            <a:r>
              <a:rPr lang="en-US" dirty="0"/>
              <a:t> </a:t>
            </a:r>
            <a:r>
              <a:rPr lang="en-US" dirty="0" err="1"/>
              <a:t>gescheurd</a:t>
            </a:r>
            <a:r>
              <a:rPr lang="en-US" dirty="0"/>
              <a:t> of </a:t>
            </a:r>
            <a:r>
              <a:rPr lang="en-US" dirty="0" err="1"/>
              <a:t>gebroken</a:t>
            </a:r>
            <a:r>
              <a:rPr lang="en-US" dirty="0"/>
              <a:t> is.</a:t>
            </a:r>
          </a:p>
          <a:p>
            <a:r>
              <a:rPr lang="en-US" dirty="0" err="1"/>
              <a:t>Inwendige</a:t>
            </a:r>
            <a:r>
              <a:rPr lang="en-US" dirty="0"/>
              <a:t> </a:t>
            </a:r>
            <a:r>
              <a:rPr lang="en-US" dirty="0" err="1"/>
              <a:t>bloeding</a:t>
            </a:r>
            <a:r>
              <a:rPr lang="en-US" dirty="0"/>
              <a:t> -&gt; </a:t>
            </a:r>
            <a:r>
              <a:rPr lang="en-US" dirty="0" err="1"/>
              <a:t>Blauwe</a:t>
            </a:r>
            <a:r>
              <a:rPr lang="en-US" dirty="0"/>
              <a:t> </a:t>
            </a:r>
            <a:r>
              <a:rPr lang="en-US" dirty="0" err="1"/>
              <a:t>plek</a:t>
            </a:r>
            <a:endParaRPr lang="en-US" dirty="0"/>
          </a:p>
          <a:p>
            <a:r>
              <a:rPr lang="en-US" dirty="0" err="1"/>
              <a:t>Behandelen</a:t>
            </a:r>
            <a:r>
              <a:rPr lang="en-US" dirty="0"/>
              <a:t> met </a:t>
            </a:r>
            <a:r>
              <a:rPr lang="en-US" dirty="0" err="1"/>
              <a:t>koeling</a:t>
            </a:r>
            <a:r>
              <a:rPr lang="en-US" dirty="0"/>
              <a:t> en rust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Kneuzing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810000"/>
            <a:ext cx="3312368" cy="2484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Kneuzing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gewricht</a:t>
            </a:r>
            <a:endParaRPr lang="en-US" dirty="0"/>
          </a:p>
          <a:p>
            <a:r>
              <a:rPr lang="en-US" dirty="0" err="1"/>
              <a:t>Gewrichtskapsel</a:t>
            </a:r>
            <a:r>
              <a:rPr lang="en-US" dirty="0"/>
              <a:t> en </a:t>
            </a:r>
            <a:r>
              <a:rPr lang="en-US" dirty="0" err="1"/>
              <a:t>kapselbanden</a:t>
            </a:r>
            <a:r>
              <a:rPr lang="en-US" dirty="0"/>
              <a:t> </a:t>
            </a:r>
            <a:r>
              <a:rPr lang="en-US" dirty="0" err="1"/>
              <a:t>rekken</a:t>
            </a:r>
            <a:r>
              <a:rPr lang="en-US" dirty="0"/>
              <a:t> </a:t>
            </a:r>
            <a:r>
              <a:rPr lang="en-US" dirty="0" err="1"/>
              <a:t>uit</a:t>
            </a:r>
            <a:endParaRPr lang="en-US" dirty="0"/>
          </a:p>
          <a:p>
            <a:r>
              <a:rPr lang="en-US" dirty="0"/>
              <a:t>In </a:t>
            </a:r>
            <a:r>
              <a:rPr lang="en-US" dirty="0" err="1"/>
              <a:t>ernstige</a:t>
            </a:r>
            <a:r>
              <a:rPr lang="en-US" dirty="0"/>
              <a:t> </a:t>
            </a:r>
            <a:r>
              <a:rPr lang="en-US" dirty="0" err="1"/>
              <a:t>gevallen</a:t>
            </a:r>
            <a:r>
              <a:rPr lang="en-US" dirty="0"/>
              <a:t> </a:t>
            </a:r>
            <a:r>
              <a:rPr lang="en-US" dirty="0" err="1"/>
              <a:t>soms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scheuren</a:t>
            </a:r>
            <a:endParaRPr lang="en-US" dirty="0"/>
          </a:p>
          <a:p>
            <a:r>
              <a:rPr lang="en-US" dirty="0" err="1"/>
              <a:t>Behandelen</a:t>
            </a:r>
            <a:r>
              <a:rPr lang="en-US" dirty="0"/>
              <a:t> met </a:t>
            </a:r>
            <a:r>
              <a:rPr lang="en-US" dirty="0" err="1"/>
              <a:t>koeling</a:t>
            </a:r>
            <a:r>
              <a:rPr lang="en-US" dirty="0"/>
              <a:t>, rust, </a:t>
            </a:r>
            <a:r>
              <a:rPr lang="en-US" dirty="0" err="1"/>
              <a:t>soms</a:t>
            </a:r>
            <a:r>
              <a:rPr lang="en-US" dirty="0"/>
              <a:t> </a:t>
            </a:r>
            <a:r>
              <a:rPr lang="en-US" dirty="0" err="1"/>
              <a:t>verband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Verzwikking</a:t>
            </a:r>
            <a:endParaRPr lang="en-US" dirty="0"/>
          </a:p>
        </p:txBody>
      </p:sp>
      <p:pic>
        <p:nvPicPr>
          <p:cNvPr id="24578" name="Picture 2" descr="http://hardloperhans.logt.cc/images/enkeldistors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657600"/>
            <a:ext cx="1828800" cy="2767914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114800"/>
            <a:ext cx="3429225" cy="2289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er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6674C073F7C946B528B9F8073DB955" ma:contentTypeVersion="5" ma:contentTypeDescription="Een nieuw document maken." ma:contentTypeScope="" ma:versionID="b136f386fb373f7b375c6074e57dea98">
  <xsd:schema xmlns:xsd="http://www.w3.org/2001/XMLSchema" xmlns:xs="http://www.w3.org/2001/XMLSchema" xmlns:p="http://schemas.microsoft.com/office/2006/metadata/properties" xmlns:ns3="e9f1fc5b-39a2-4f59-9831-94e16189a628" xmlns:ns4="a56c8cac-3bb1-4e16-a866-4ba8c522076e" targetNamespace="http://schemas.microsoft.com/office/2006/metadata/properties" ma:root="true" ma:fieldsID="60f73dfe6b37ec1b8ddad614f3533b02" ns3:_="" ns4:_="">
    <xsd:import namespace="e9f1fc5b-39a2-4f59-9831-94e16189a628"/>
    <xsd:import namespace="a56c8cac-3bb1-4e16-a866-4ba8c522076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f1fc5b-39a2-4f59-9831-94e16189a62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6c8cac-3bb1-4e16-a866-4ba8c52207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F57E0FD-6DE4-4642-B7CA-9ABE227ED7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9f1fc5b-39a2-4f59-9831-94e16189a628"/>
    <ds:schemaRef ds:uri="a56c8cac-3bb1-4e16-a866-4ba8c52207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89C4E2B-8F2A-4569-A25B-D7D3A2020DD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E0BE35-0CE5-4ED6-B25B-6E4860143008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a56c8cac-3bb1-4e16-a866-4ba8c522076e"/>
    <ds:schemaRef ds:uri="e9f1fc5b-39a2-4f59-9831-94e16189a628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96</TotalTime>
  <Words>336</Words>
  <Application>Microsoft Office PowerPoint</Application>
  <PresentationFormat>Diavoorstelling (4:3)</PresentationFormat>
  <Paragraphs>44</Paragraphs>
  <Slides>11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Calibri</vt:lpstr>
      <vt:lpstr>Constantia</vt:lpstr>
      <vt:lpstr>Wingdings 2</vt:lpstr>
      <vt:lpstr>Papier</vt:lpstr>
      <vt:lpstr>Stevigheid en Beweging</vt:lpstr>
      <vt:lpstr>Lichaamshouding</vt:lpstr>
      <vt:lpstr>Wervelkolom</vt:lpstr>
      <vt:lpstr>Wervelkolom</vt:lpstr>
      <vt:lpstr>Staan, zitten, tillen….</vt:lpstr>
      <vt:lpstr>Botbreuken</vt:lpstr>
      <vt:lpstr>Knieblessures</vt:lpstr>
      <vt:lpstr>Kneuzing</vt:lpstr>
      <vt:lpstr>Verzwikking</vt:lpstr>
      <vt:lpstr>Ontwrichting</vt:lpstr>
      <vt:lpstr>Ontstekingen…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Stevigheid en Beweging</dc:title>
  <dc:creator>Caro</dc:creator>
  <cp:lastModifiedBy>Lurling, JFWA (Hans)</cp:lastModifiedBy>
  <cp:revision>29</cp:revision>
  <dcterms:created xsi:type="dcterms:W3CDTF">2012-05-23T08:15:16Z</dcterms:created>
  <dcterms:modified xsi:type="dcterms:W3CDTF">2020-04-01T06:08:32Z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0x010100946674C073F7C946B528B9F8073DB955</vt:lpwstr>
  </property>
</Properties>
</file>