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26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D7E32D1-D13B-48BD-B7E7-4059A1B64426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2C120C3-D2C3-44FE-9665-C2C4AAE6271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87202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Als er gevraagd wordt om een aantal </a:t>
            </a:r>
            <a:r>
              <a:rPr lang="nl-NL" sz="1200" b="1" i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"in duizenden nauwkeurig</a:t>
            </a:r>
            <a:r>
              <a:rPr lang="nl-NL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" dan betekent dat, dat je antwoord moet bestaan uit een geheel aantal duizenden. Dat betekent dus dat het eindigt op drie nullen.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2C120C3-D2C3-44FE-9665-C2C4AAE62715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0177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732818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26303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5498725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1583282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88280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949788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357057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319448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891841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65880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012865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899389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31596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396549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715272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654194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2171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4A442CCC-E88C-4756-AD68-684CF10A63DA}" type="datetimeFigureOut">
              <a:rPr lang="nl-NL" smtClean="0"/>
              <a:t>26-11-2018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631D6533-4F7F-4902-8FC9-B607C171161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222801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5000"/>
                <a:lumOff val="95000"/>
              </a:schemeClr>
            </a:gs>
            <a:gs pos="74000">
              <a:schemeClr val="accent3">
                <a:lumMod val="45000"/>
                <a:lumOff val="55000"/>
              </a:schemeClr>
            </a:gs>
            <a:gs pos="83000">
              <a:schemeClr val="accent3">
                <a:lumMod val="45000"/>
                <a:lumOff val="55000"/>
              </a:schemeClr>
            </a:gs>
            <a:gs pos="100000">
              <a:schemeClr val="accent3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15228" y="-144672"/>
            <a:ext cx="10515600" cy="1325563"/>
          </a:xfrm>
        </p:spPr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Afronden op … 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4" name="Tijdelijke aanduiding voor inhoud 2"/>
          <p:cNvSpPr txBox="1">
            <a:spLocks/>
          </p:cNvSpPr>
          <p:nvPr/>
        </p:nvSpPr>
        <p:spPr>
          <a:xfrm>
            <a:off x="81186" y="312821"/>
            <a:ext cx="10983685" cy="6545179"/>
          </a:xfrm>
          <a:prstGeom prst="rect">
            <a:avLst/>
          </a:prstGeom>
        </p:spPr>
        <p:txBody>
          <a:bodyPr vert="horz" lIns="91440" tIns="45720" rIns="91440" bIns="45720" rtlCol="0">
            <a:normAutofit fontScale="70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nl-NL" sz="8000" dirty="0" smtClean="0">
                <a:solidFill>
                  <a:srgbClr val="FF0000"/>
                </a:solidFill>
              </a:rPr>
              <a:t>					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8000" dirty="0" smtClean="0">
                <a:solidFill>
                  <a:schemeClr val="bg1"/>
                </a:solidFill>
              </a:rPr>
              <a:t>2 decimalen 		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8000" dirty="0" smtClean="0">
                <a:solidFill>
                  <a:schemeClr val="bg1"/>
                </a:solidFill>
              </a:rPr>
              <a:t>1 decimaal		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8000" dirty="0" smtClean="0">
                <a:solidFill>
                  <a:schemeClr val="bg1"/>
                </a:solidFill>
              </a:rPr>
              <a:t>heel getal			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8000" dirty="0" smtClean="0">
                <a:solidFill>
                  <a:schemeClr val="bg1"/>
                </a:solidFill>
              </a:rPr>
              <a:t>Tiental				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8000" dirty="0" smtClean="0">
                <a:solidFill>
                  <a:schemeClr val="bg1"/>
                </a:solidFill>
              </a:rPr>
              <a:t>Honderdtal		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8000" dirty="0" smtClean="0">
                <a:solidFill>
                  <a:schemeClr val="bg1"/>
                </a:solidFill>
              </a:rPr>
              <a:t>Duizendtal		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8000" dirty="0" smtClean="0">
                <a:solidFill>
                  <a:schemeClr val="bg1"/>
                </a:solidFill>
              </a:rPr>
              <a:t>Miljoenen			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8000" dirty="0" smtClean="0">
                <a:solidFill>
                  <a:schemeClr val="bg1"/>
                </a:solidFill>
              </a:rPr>
              <a:t>Miljarden</a:t>
            </a:r>
            <a:endParaRPr lang="nl-NL" sz="4800" dirty="0" smtClean="0">
              <a:solidFill>
                <a:schemeClr val="bg1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nl-NL" sz="4800" dirty="0" smtClean="0">
              <a:solidFill>
                <a:srgbClr val="FF0000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nl-NL" sz="4800" dirty="0" smtClean="0"/>
          </a:p>
          <a:p>
            <a:pPr marL="0" indent="0">
              <a:buFont typeface="Arial" panose="020B0604020202020204" pitchFamily="34" charset="0"/>
              <a:buNone/>
            </a:pPr>
            <a:endParaRPr lang="nl-NL" sz="4800" dirty="0" smtClean="0"/>
          </a:p>
          <a:p>
            <a:pPr marL="0" indent="0">
              <a:buFont typeface="Arial" panose="020B0604020202020204" pitchFamily="34" charset="0"/>
              <a:buNone/>
            </a:pPr>
            <a:endParaRPr lang="nl-NL" sz="4800" dirty="0" smtClean="0">
              <a:solidFill>
                <a:srgbClr val="FF0000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nl-NL" sz="4800" dirty="0" smtClean="0">
              <a:solidFill>
                <a:srgbClr val="FF0000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nl-NL" sz="4800" dirty="0" smtClean="0"/>
          </a:p>
          <a:p>
            <a:pPr marL="0" indent="0" algn="ctr">
              <a:buFont typeface="Arial" panose="020B0604020202020204" pitchFamily="34" charset="0"/>
              <a:buNone/>
            </a:pPr>
            <a:endParaRPr lang="nl-NL" sz="48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170949" y="2294771"/>
            <a:ext cx="11354430" cy="6746071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nl-NL" sz="8000" dirty="0" smtClean="0"/>
              <a:t>		</a:t>
            </a:r>
            <a:r>
              <a:rPr lang="nl-NL" sz="8000" dirty="0" smtClean="0">
                <a:solidFill>
                  <a:schemeClr val="bg1"/>
                </a:solidFill>
              </a:rPr>
              <a:t>987.654.321,123</a:t>
            </a:r>
          </a:p>
          <a:p>
            <a:pPr marL="0" indent="0">
              <a:buNone/>
            </a:pPr>
            <a:r>
              <a:rPr lang="nl-NL" sz="8000" dirty="0" smtClean="0"/>
              <a:t>		987.654.321,</a:t>
            </a:r>
            <a:r>
              <a:rPr lang="nl-NL" sz="8000" dirty="0" smtClean="0">
                <a:solidFill>
                  <a:srgbClr val="FF0000"/>
                </a:solidFill>
              </a:rPr>
              <a:t>12</a:t>
            </a:r>
            <a:endParaRPr lang="nl-NL" sz="8000" dirty="0"/>
          </a:p>
          <a:p>
            <a:pPr marL="0" indent="0">
              <a:buNone/>
            </a:pPr>
            <a:r>
              <a:rPr lang="nl-NL" sz="8000" dirty="0" smtClean="0"/>
              <a:t>		987.654.321,</a:t>
            </a:r>
            <a:r>
              <a:rPr lang="nl-NL" sz="8000" dirty="0" smtClean="0">
                <a:solidFill>
                  <a:srgbClr val="FF0000"/>
                </a:solidFill>
              </a:rPr>
              <a:t>1</a:t>
            </a:r>
          </a:p>
          <a:p>
            <a:pPr marL="0" indent="0">
              <a:buNone/>
            </a:pPr>
            <a:r>
              <a:rPr lang="nl-NL" sz="8000" dirty="0" smtClean="0"/>
              <a:t>		987.654.32</a:t>
            </a:r>
            <a:r>
              <a:rPr lang="nl-NL" sz="8000" dirty="0" smtClean="0">
                <a:solidFill>
                  <a:srgbClr val="FF0000"/>
                </a:solidFill>
              </a:rPr>
              <a:t>1</a:t>
            </a:r>
          </a:p>
          <a:p>
            <a:pPr marL="0" indent="0">
              <a:buNone/>
            </a:pPr>
            <a:r>
              <a:rPr lang="nl-NL" sz="8000" dirty="0" smtClean="0"/>
              <a:t>		987.654.3</a:t>
            </a:r>
            <a:r>
              <a:rPr lang="nl-NL" sz="8000" dirty="0" smtClean="0">
                <a:solidFill>
                  <a:srgbClr val="FF0000"/>
                </a:solidFill>
              </a:rPr>
              <a:t>20</a:t>
            </a:r>
          </a:p>
          <a:p>
            <a:pPr marL="0" indent="0">
              <a:buNone/>
            </a:pPr>
            <a:r>
              <a:rPr lang="nl-NL" sz="8000" dirty="0" smtClean="0"/>
              <a:t>		987.654.</a:t>
            </a:r>
            <a:r>
              <a:rPr lang="nl-NL" sz="8000" dirty="0" smtClean="0">
                <a:solidFill>
                  <a:srgbClr val="FF0000"/>
                </a:solidFill>
              </a:rPr>
              <a:t>300</a:t>
            </a:r>
          </a:p>
          <a:p>
            <a:pPr marL="0" indent="0">
              <a:buNone/>
            </a:pPr>
            <a:r>
              <a:rPr lang="nl-NL" sz="8000" dirty="0" smtClean="0"/>
              <a:t>		987.65</a:t>
            </a:r>
            <a:r>
              <a:rPr lang="nl-NL" sz="8000" dirty="0" smtClean="0">
                <a:solidFill>
                  <a:srgbClr val="FF0000"/>
                </a:solidFill>
              </a:rPr>
              <a:t>4.000</a:t>
            </a:r>
          </a:p>
          <a:p>
            <a:pPr marL="0" indent="0">
              <a:buNone/>
            </a:pPr>
            <a:r>
              <a:rPr lang="nl-NL" sz="8000" dirty="0" smtClean="0">
                <a:solidFill>
                  <a:srgbClr val="FF0000"/>
                </a:solidFill>
              </a:rPr>
              <a:t>		</a:t>
            </a:r>
            <a:r>
              <a:rPr lang="nl-NL" sz="8000" dirty="0" smtClean="0"/>
              <a:t>98</a:t>
            </a:r>
            <a:r>
              <a:rPr lang="nl-NL" sz="8000" dirty="0" smtClean="0">
                <a:solidFill>
                  <a:srgbClr val="FF0000"/>
                </a:solidFill>
              </a:rPr>
              <a:t>8.000.000</a:t>
            </a:r>
          </a:p>
          <a:p>
            <a:pPr marL="0" indent="0">
              <a:buNone/>
            </a:pPr>
            <a:r>
              <a:rPr lang="nl-NL" sz="8000" dirty="0" smtClean="0">
                <a:solidFill>
                  <a:srgbClr val="FF0000"/>
                </a:solidFill>
              </a:rPr>
              <a:t>	1.000.000.000</a:t>
            </a:r>
          </a:p>
          <a:p>
            <a:pPr marL="0" indent="0">
              <a:buNone/>
            </a:pPr>
            <a:endParaRPr lang="nl-NL" sz="4800" dirty="0" smtClean="0"/>
          </a:p>
          <a:p>
            <a:pPr marL="0" indent="0">
              <a:buNone/>
            </a:pPr>
            <a:endParaRPr lang="nl-NL" sz="48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sz="48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sz="4800" dirty="0" smtClean="0"/>
          </a:p>
          <a:p>
            <a:pPr marL="0" indent="0">
              <a:buNone/>
            </a:pPr>
            <a:endParaRPr lang="nl-NL" sz="4800" dirty="0" smtClean="0"/>
          </a:p>
          <a:p>
            <a:pPr marL="0" indent="0">
              <a:buNone/>
            </a:pPr>
            <a:endParaRPr lang="nl-NL" sz="48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sz="48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sz="4800" dirty="0" smtClean="0"/>
          </a:p>
          <a:p>
            <a:pPr marL="0" indent="0" algn="ctr">
              <a:buNone/>
            </a:pPr>
            <a:endParaRPr lang="nl-NL" sz="4800" dirty="0"/>
          </a:p>
        </p:txBody>
      </p:sp>
    </p:spTree>
    <p:extLst>
      <p:ext uri="{BB962C8B-B14F-4D97-AF65-F5344CB8AC3E}">
        <p14:creationId xmlns:p14="http://schemas.microsoft.com/office/powerpoint/2010/main" val="33045131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Segment">
  <a:themeElements>
    <a:clrScheme name="Segment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egmen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egment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806</TotalTime>
  <Words>11</Words>
  <Application>Microsoft Office PowerPoint</Application>
  <PresentationFormat>Breedbeeld</PresentationFormat>
  <Paragraphs>33</Paragraphs>
  <Slides>1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6" baseType="lpstr">
      <vt:lpstr>Arial</vt:lpstr>
      <vt:lpstr>Calibri</vt:lpstr>
      <vt:lpstr>Century Gothic</vt:lpstr>
      <vt:lpstr>Wingdings 3</vt:lpstr>
      <vt:lpstr>Segment</vt:lpstr>
      <vt:lpstr>Afronden op … 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Simone Warners - Hofstra</dc:creator>
  <cp:lastModifiedBy>Simone Warners - Hofstra</cp:lastModifiedBy>
  <cp:revision>14</cp:revision>
  <dcterms:created xsi:type="dcterms:W3CDTF">2018-03-04T19:34:44Z</dcterms:created>
  <dcterms:modified xsi:type="dcterms:W3CDTF">2018-11-26T13:53:23Z</dcterms:modified>
</cp:coreProperties>
</file>

<file path=docProps/thumbnail.jpeg>
</file>