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2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E32D1-D13B-48BD-B7E7-4059A1B64426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120C3-D2C3-44FE-9665-C2C4AAE627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872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 er gevraagd wordt om een aantal </a:t>
            </a:r>
            <a:r>
              <a:rPr lang="nl-NL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"in duizenden nauwkeurig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dan betekent dat, dat je antwoord moet bestaan uit een geheel aantal duizenden. Dat betekent dus dat het eindigt op drie nullen.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120C3-D2C3-44FE-9665-C2C4AAE6271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017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281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2630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4987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5832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8828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4978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3570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3194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18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5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28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93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15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65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52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41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17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442CCC-E88C-4756-AD68-684CF10A63DA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31D6533-4F7F-4902-8FC9-B607C17116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228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5228" y="-144672"/>
            <a:ext cx="10515600" cy="1325563"/>
          </a:xfrm>
        </p:spPr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Afronden op … 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81186" y="312821"/>
            <a:ext cx="10983685" cy="65451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rgbClr val="FF0000"/>
                </a:solidFill>
              </a:rPr>
              <a:t>		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2 decimalen 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1 decimaal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heel getal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Tiental	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Honderdtal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Duizendtal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Miljoenen		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8000" dirty="0" smtClean="0">
                <a:solidFill>
                  <a:schemeClr val="bg1"/>
                </a:solidFill>
              </a:rPr>
              <a:t>Miljarden</a:t>
            </a:r>
            <a:endParaRPr lang="nl-NL" sz="4800" dirty="0" smtClean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nl-NL" sz="4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nl-NL" sz="480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nl-NL" sz="4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70949" y="2294771"/>
            <a:ext cx="11354430" cy="674607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sz="8000" dirty="0" smtClean="0"/>
              <a:t>		</a:t>
            </a:r>
            <a:r>
              <a:rPr lang="nl-NL" sz="8000" dirty="0" smtClean="0">
                <a:solidFill>
                  <a:schemeClr val="bg1"/>
                </a:solidFill>
              </a:rPr>
              <a:t>987.654.321,123</a:t>
            </a:r>
          </a:p>
          <a:p>
            <a:pPr marL="0" indent="0">
              <a:buNone/>
            </a:pPr>
            <a:r>
              <a:rPr lang="nl-NL" sz="8000" dirty="0" smtClean="0"/>
              <a:t>		987.654.321,</a:t>
            </a:r>
            <a:r>
              <a:rPr lang="nl-NL" sz="8000" dirty="0" smtClean="0">
                <a:solidFill>
                  <a:srgbClr val="FF0000"/>
                </a:solidFill>
              </a:rPr>
              <a:t>12</a:t>
            </a:r>
            <a:endParaRPr lang="nl-NL" sz="8000" dirty="0"/>
          </a:p>
          <a:p>
            <a:pPr marL="0" indent="0">
              <a:buNone/>
            </a:pPr>
            <a:r>
              <a:rPr lang="nl-NL" sz="8000" dirty="0" smtClean="0"/>
              <a:t>		987.654.321,</a:t>
            </a:r>
            <a:r>
              <a:rPr lang="nl-NL" sz="8000" dirty="0" smtClean="0">
                <a:solidFill>
                  <a:srgbClr val="FF0000"/>
                </a:solidFill>
              </a:rPr>
              <a:t>1</a:t>
            </a:r>
          </a:p>
          <a:p>
            <a:pPr marL="0" indent="0">
              <a:buNone/>
            </a:pPr>
            <a:r>
              <a:rPr lang="nl-NL" sz="8000" dirty="0" smtClean="0"/>
              <a:t>		987.654.32</a:t>
            </a:r>
            <a:r>
              <a:rPr lang="nl-NL" sz="8000" dirty="0" smtClean="0">
                <a:solidFill>
                  <a:srgbClr val="FF0000"/>
                </a:solidFill>
              </a:rPr>
              <a:t>1</a:t>
            </a:r>
          </a:p>
          <a:p>
            <a:pPr marL="0" indent="0">
              <a:buNone/>
            </a:pPr>
            <a:r>
              <a:rPr lang="nl-NL" sz="8000" dirty="0" smtClean="0"/>
              <a:t>		987.654.3</a:t>
            </a:r>
            <a:r>
              <a:rPr lang="nl-NL" sz="8000" dirty="0" smtClean="0">
                <a:solidFill>
                  <a:srgbClr val="FF0000"/>
                </a:solidFill>
              </a:rPr>
              <a:t>20</a:t>
            </a:r>
          </a:p>
          <a:p>
            <a:pPr marL="0" indent="0">
              <a:buNone/>
            </a:pPr>
            <a:r>
              <a:rPr lang="nl-NL" sz="8000" dirty="0" smtClean="0"/>
              <a:t>		987.654.</a:t>
            </a:r>
            <a:r>
              <a:rPr lang="nl-NL" sz="8000" dirty="0" smtClean="0">
                <a:solidFill>
                  <a:srgbClr val="FF0000"/>
                </a:solidFill>
              </a:rPr>
              <a:t>300</a:t>
            </a:r>
          </a:p>
          <a:p>
            <a:pPr marL="0" indent="0">
              <a:buNone/>
            </a:pPr>
            <a:r>
              <a:rPr lang="nl-NL" sz="8000" dirty="0" smtClean="0"/>
              <a:t>		987.65</a:t>
            </a:r>
            <a:r>
              <a:rPr lang="nl-NL" sz="8000" dirty="0" smtClean="0">
                <a:solidFill>
                  <a:srgbClr val="FF0000"/>
                </a:solidFill>
              </a:rPr>
              <a:t>4.000</a:t>
            </a:r>
          </a:p>
          <a:p>
            <a:pPr marL="0" indent="0">
              <a:buNone/>
            </a:pPr>
            <a:r>
              <a:rPr lang="nl-NL" sz="8000" dirty="0" smtClean="0">
                <a:solidFill>
                  <a:srgbClr val="FF0000"/>
                </a:solidFill>
              </a:rPr>
              <a:t>		</a:t>
            </a:r>
            <a:r>
              <a:rPr lang="nl-NL" sz="8000" dirty="0" smtClean="0"/>
              <a:t>98</a:t>
            </a:r>
            <a:r>
              <a:rPr lang="nl-NL" sz="8000" dirty="0" smtClean="0">
                <a:solidFill>
                  <a:srgbClr val="FF0000"/>
                </a:solidFill>
              </a:rPr>
              <a:t>8.000.000</a:t>
            </a:r>
          </a:p>
          <a:p>
            <a:pPr marL="0" indent="0">
              <a:buNone/>
            </a:pPr>
            <a:r>
              <a:rPr lang="nl-NL" sz="8000" dirty="0" smtClean="0">
                <a:solidFill>
                  <a:srgbClr val="FF0000"/>
                </a:solidFill>
              </a:rPr>
              <a:t>	1.000.000.000</a:t>
            </a:r>
          </a:p>
          <a:p>
            <a:pPr marL="0" indent="0">
              <a:buNone/>
            </a:pPr>
            <a:endParaRPr lang="nl-NL" sz="4800" dirty="0" smtClean="0"/>
          </a:p>
          <a:p>
            <a:pPr marL="0" indent="0"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4800" dirty="0" smtClean="0"/>
          </a:p>
          <a:p>
            <a:pPr marL="0" indent="0">
              <a:buNone/>
            </a:pPr>
            <a:endParaRPr lang="nl-NL" sz="4800" dirty="0" smtClean="0"/>
          </a:p>
          <a:p>
            <a:pPr marL="0" indent="0"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4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4800" dirty="0" smtClean="0"/>
          </a:p>
          <a:p>
            <a:pPr marL="0" indent="0" algn="ctr">
              <a:buNone/>
            </a:pP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330451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</TotalTime>
  <Words>11</Words>
  <Application>Microsoft Office PowerPoint</Application>
  <PresentationFormat>Breedbeeld</PresentationFormat>
  <Paragraphs>33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 3</vt:lpstr>
      <vt:lpstr>Segment</vt:lpstr>
      <vt:lpstr>Afronden op …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Simone Warners - Hofstra</dc:creator>
  <cp:lastModifiedBy>Simone Warners - Hofstra</cp:lastModifiedBy>
  <cp:revision>14</cp:revision>
  <dcterms:created xsi:type="dcterms:W3CDTF">2018-03-04T19:34:44Z</dcterms:created>
  <dcterms:modified xsi:type="dcterms:W3CDTF">2018-11-26T13:53:23Z</dcterms:modified>
</cp:coreProperties>
</file>