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9" r:id="rId6"/>
    <p:sldId id="278" r:id="rId7"/>
    <p:sldId id="257" r:id="rId8"/>
    <p:sldId id="258" r:id="rId9"/>
    <p:sldId id="27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8E197B-7B43-4B5B-9B5A-D66D43C7A34B}" v="2" dt="2025-12-12T11:27:47.6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C62CC390-4274-4F71-9CE4-32EF97524FAA}"/>
    <pc:docChg chg="undo custSel addSld delSld modSld">
      <pc:chgData name="Ben Nienhuis" userId="2c6c04f1-77c7-44b5-a463-93386779ab63" providerId="ADAL" clId="{C62CC390-4274-4F71-9CE4-32EF97524FAA}" dt="2025-12-12T11:28:35.104" v="26" actId="5793"/>
      <pc:docMkLst>
        <pc:docMk/>
      </pc:docMkLst>
      <pc:sldChg chg="add">
        <pc:chgData name="Ben Nienhuis" userId="2c6c04f1-77c7-44b5-a463-93386779ab63" providerId="ADAL" clId="{C62CC390-4274-4F71-9CE4-32EF97524FAA}" dt="2025-12-12T11:27:47.640" v="18"/>
        <pc:sldMkLst>
          <pc:docMk/>
          <pc:sldMk cId="0" sldId="257"/>
        </pc:sldMkLst>
      </pc:sldChg>
      <pc:sldChg chg="modSp add mod">
        <pc:chgData name="Ben Nienhuis" userId="2c6c04f1-77c7-44b5-a463-93386779ab63" providerId="ADAL" clId="{C62CC390-4274-4F71-9CE4-32EF97524FAA}" dt="2025-12-12T11:27:47.762" v="19" actId="27636"/>
        <pc:sldMkLst>
          <pc:docMk/>
          <pc:sldMk cId="0" sldId="258"/>
        </pc:sldMkLst>
        <pc:spChg chg="mod">
          <ac:chgData name="Ben Nienhuis" userId="2c6c04f1-77c7-44b5-a463-93386779ab63" providerId="ADAL" clId="{C62CC390-4274-4F71-9CE4-32EF97524FAA}" dt="2025-12-12T11:27:47.762" v="19" actId="27636"/>
          <ac:spMkLst>
            <pc:docMk/>
            <pc:sldMk cId="0" sldId="258"/>
            <ac:spMk id="2" creationId="{00000000-0000-0000-0000-000000000000}"/>
          </ac:spMkLst>
        </pc:spChg>
      </pc:sldChg>
      <pc:sldChg chg="add">
        <pc:chgData name="Ben Nienhuis" userId="2c6c04f1-77c7-44b5-a463-93386779ab63" providerId="ADAL" clId="{C62CC390-4274-4F71-9CE4-32EF97524FAA}" dt="2025-12-12T11:27:47.640" v="18"/>
        <pc:sldMkLst>
          <pc:docMk/>
          <pc:sldMk cId="0" sldId="260"/>
        </pc:sldMkLst>
      </pc:sldChg>
      <pc:sldChg chg="add">
        <pc:chgData name="Ben Nienhuis" userId="2c6c04f1-77c7-44b5-a463-93386779ab63" providerId="ADAL" clId="{C62CC390-4274-4F71-9CE4-32EF97524FAA}" dt="2025-12-12T11:27:47.640" v="18"/>
        <pc:sldMkLst>
          <pc:docMk/>
          <pc:sldMk cId="0" sldId="261"/>
        </pc:sldMkLst>
      </pc:sldChg>
      <pc:sldChg chg="add">
        <pc:chgData name="Ben Nienhuis" userId="2c6c04f1-77c7-44b5-a463-93386779ab63" providerId="ADAL" clId="{C62CC390-4274-4F71-9CE4-32EF97524FAA}" dt="2025-12-12T11:27:47.640" v="18"/>
        <pc:sldMkLst>
          <pc:docMk/>
          <pc:sldMk cId="0" sldId="262"/>
        </pc:sldMkLst>
      </pc:sldChg>
      <pc:sldChg chg="add">
        <pc:chgData name="Ben Nienhuis" userId="2c6c04f1-77c7-44b5-a463-93386779ab63" providerId="ADAL" clId="{C62CC390-4274-4F71-9CE4-32EF97524FAA}" dt="2025-12-12T11:27:47.640" v="18"/>
        <pc:sldMkLst>
          <pc:docMk/>
          <pc:sldMk cId="0" sldId="263"/>
        </pc:sldMkLst>
      </pc:sldChg>
      <pc:sldChg chg="add">
        <pc:chgData name="Ben Nienhuis" userId="2c6c04f1-77c7-44b5-a463-93386779ab63" providerId="ADAL" clId="{C62CC390-4274-4F71-9CE4-32EF97524FAA}" dt="2025-12-12T11:27:47.640" v="18"/>
        <pc:sldMkLst>
          <pc:docMk/>
          <pc:sldMk cId="0" sldId="264"/>
        </pc:sldMkLst>
      </pc:sldChg>
      <pc:sldChg chg="add">
        <pc:chgData name="Ben Nienhuis" userId="2c6c04f1-77c7-44b5-a463-93386779ab63" providerId="ADAL" clId="{C62CC390-4274-4F71-9CE4-32EF97524FAA}" dt="2025-12-12T11:27:47.640" v="18"/>
        <pc:sldMkLst>
          <pc:docMk/>
          <pc:sldMk cId="0" sldId="265"/>
        </pc:sldMkLst>
      </pc:sldChg>
      <pc:sldChg chg="add">
        <pc:chgData name="Ben Nienhuis" userId="2c6c04f1-77c7-44b5-a463-93386779ab63" providerId="ADAL" clId="{C62CC390-4274-4F71-9CE4-32EF97524FAA}" dt="2025-12-12T11:27:47.640" v="18"/>
        <pc:sldMkLst>
          <pc:docMk/>
          <pc:sldMk cId="0" sldId="266"/>
        </pc:sldMkLst>
      </pc:sldChg>
      <pc:sldChg chg="add">
        <pc:chgData name="Ben Nienhuis" userId="2c6c04f1-77c7-44b5-a463-93386779ab63" providerId="ADAL" clId="{C62CC390-4274-4F71-9CE4-32EF97524FAA}" dt="2025-12-12T11:27:47.640" v="18"/>
        <pc:sldMkLst>
          <pc:docMk/>
          <pc:sldMk cId="0" sldId="267"/>
        </pc:sldMkLst>
      </pc:sldChg>
      <pc:sldChg chg="addSp delSp modSp del mod modAnim">
        <pc:chgData name="Ben Nienhuis" userId="2c6c04f1-77c7-44b5-a463-93386779ab63" providerId="ADAL" clId="{C62CC390-4274-4F71-9CE4-32EF97524FAA}" dt="2025-12-12T11:27:56.835" v="20" actId="47"/>
        <pc:sldMkLst>
          <pc:docMk/>
          <pc:sldMk cId="1131063906" sldId="277"/>
        </pc:sldMkLst>
        <pc:spChg chg="add del">
          <ac:chgData name="Ben Nienhuis" userId="2c6c04f1-77c7-44b5-a463-93386779ab63" providerId="ADAL" clId="{C62CC390-4274-4F71-9CE4-32EF97524FAA}" dt="2025-12-12T11:25:20.766" v="17" actId="478"/>
          <ac:spMkLst>
            <pc:docMk/>
            <pc:sldMk cId="1131063906" sldId="277"/>
            <ac:spMk id="4" creationId="{169F844C-AAEF-C586-E74B-3F7123BFE2C9}"/>
          </ac:spMkLst>
        </pc:spChg>
        <pc:spChg chg="mod">
          <ac:chgData name="Ben Nienhuis" userId="2c6c04f1-77c7-44b5-a463-93386779ab63" providerId="ADAL" clId="{C62CC390-4274-4F71-9CE4-32EF97524FAA}" dt="2025-12-12T11:24:57.798" v="0" actId="6549"/>
          <ac:spMkLst>
            <pc:docMk/>
            <pc:sldMk cId="1131063906" sldId="277"/>
            <ac:spMk id="6" creationId="{0EC80890-B759-1AC9-14D6-6AEC1032B2D9}"/>
          </ac:spMkLst>
        </pc:spChg>
      </pc:sldChg>
      <pc:sldChg chg="modSp add mod">
        <pc:chgData name="Ben Nienhuis" userId="2c6c04f1-77c7-44b5-a463-93386779ab63" providerId="ADAL" clId="{C62CC390-4274-4F71-9CE4-32EF97524FAA}" dt="2025-12-12T11:28:35.104" v="26" actId="5793"/>
        <pc:sldMkLst>
          <pc:docMk/>
          <pc:sldMk cId="0" sldId="278"/>
        </pc:sldMkLst>
        <pc:spChg chg="mod">
          <ac:chgData name="Ben Nienhuis" userId="2c6c04f1-77c7-44b5-a463-93386779ab63" providerId="ADAL" clId="{C62CC390-4274-4F71-9CE4-32EF97524FAA}" dt="2025-12-12T11:28:35.104" v="26" actId="5793"/>
          <ac:spMkLst>
            <pc:docMk/>
            <pc:sldMk cId="0" sldId="278"/>
            <ac:spMk id="3" creationId="{00000000-0000-0000-0000-000000000000}"/>
          </ac:spMkLst>
        </pc:spChg>
      </pc:sldChg>
      <pc:sldChg chg="del">
        <pc:chgData name="Ben Nienhuis" userId="2c6c04f1-77c7-44b5-a463-93386779ab63" providerId="ADAL" clId="{C62CC390-4274-4F71-9CE4-32EF97524FAA}" dt="2025-12-12T11:25:01.867" v="2" actId="47"/>
        <pc:sldMkLst>
          <pc:docMk/>
          <pc:sldMk cId="1828323219" sldId="278"/>
        </pc:sldMkLst>
      </pc:sldChg>
      <pc:sldChg chg="add">
        <pc:chgData name="Ben Nienhuis" userId="2c6c04f1-77c7-44b5-a463-93386779ab63" providerId="ADAL" clId="{C62CC390-4274-4F71-9CE4-32EF97524FAA}" dt="2025-12-12T11:27:47.640" v="18"/>
        <pc:sldMkLst>
          <pc:docMk/>
          <pc:sldMk cId="0" sldId="279"/>
        </pc:sldMkLst>
      </pc:sldChg>
      <pc:sldChg chg="del">
        <pc:chgData name="Ben Nienhuis" userId="2c6c04f1-77c7-44b5-a463-93386779ab63" providerId="ADAL" clId="{C62CC390-4274-4F71-9CE4-32EF97524FAA}" dt="2025-12-12T11:25:04.146" v="8" actId="47"/>
        <pc:sldMkLst>
          <pc:docMk/>
          <pc:sldMk cId="3967199782" sldId="281"/>
        </pc:sldMkLst>
      </pc:sldChg>
      <pc:sldChg chg="del">
        <pc:chgData name="Ben Nienhuis" userId="2c6c04f1-77c7-44b5-a463-93386779ab63" providerId="ADAL" clId="{C62CC390-4274-4F71-9CE4-32EF97524FAA}" dt="2025-12-12T11:25:02.774" v="4" actId="47"/>
        <pc:sldMkLst>
          <pc:docMk/>
          <pc:sldMk cId="2529272210" sldId="282"/>
        </pc:sldMkLst>
      </pc:sldChg>
      <pc:sldChg chg="del">
        <pc:chgData name="Ben Nienhuis" userId="2c6c04f1-77c7-44b5-a463-93386779ab63" providerId="ADAL" clId="{C62CC390-4274-4F71-9CE4-32EF97524FAA}" dt="2025-12-12T11:25:03.156" v="5" actId="47"/>
        <pc:sldMkLst>
          <pc:docMk/>
          <pc:sldMk cId="153784918" sldId="283"/>
        </pc:sldMkLst>
      </pc:sldChg>
      <pc:sldChg chg="del">
        <pc:chgData name="Ben Nienhuis" userId="2c6c04f1-77c7-44b5-a463-93386779ab63" providerId="ADAL" clId="{C62CC390-4274-4F71-9CE4-32EF97524FAA}" dt="2025-12-12T11:25:03.491" v="6" actId="47"/>
        <pc:sldMkLst>
          <pc:docMk/>
          <pc:sldMk cId="389443063" sldId="284"/>
        </pc:sldMkLst>
      </pc:sldChg>
      <pc:sldChg chg="del">
        <pc:chgData name="Ben Nienhuis" userId="2c6c04f1-77c7-44b5-a463-93386779ab63" providerId="ADAL" clId="{C62CC390-4274-4F71-9CE4-32EF97524FAA}" dt="2025-12-12T11:25:02.352" v="3" actId="47"/>
        <pc:sldMkLst>
          <pc:docMk/>
          <pc:sldMk cId="4268903874" sldId="285"/>
        </pc:sldMkLst>
      </pc:sldChg>
      <pc:sldChg chg="del">
        <pc:chgData name="Ben Nienhuis" userId="2c6c04f1-77c7-44b5-a463-93386779ab63" providerId="ADAL" clId="{C62CC390-4274-4F71-9CE4-32EF97524FAA}" dt="2025-12-12T11:25:03.794" v="7" actId="47"/>
        <pc:sldMkLst>
          <pc:docMk/>
          <pc:sldMk cId="1021807065" sldId="286"/>
        </pc:sldMkLst>
      </pc:sldChg>
      <pc:sldChg chg="del">
        <pc:chgData name="Ben Nienhuis" userId="2c6c04f1-77c7-44b5-a463-93386779ab63" providerId="ADAL" clId="{C62CC390-4274-4F71-9CE4-32EF97524FAA}" dt="2025-12-12T11:25:05.138" v="10" actId="47"/>
        <pc:sldMkLst>
          <pc:docMk/>
          <pc:sldMk cId="2694350027" sldId="287"/>
        </pc:sldMkLst>
      </pc:sldChg>
      <pc:sldChg chg="del">
        <pc:chgData name="Ben Nienhuis" userId="2c6c04f1-77c7-44b5-a463-93386779ab63" providerId="ADAL" clId="{C62CC390-4274-4F71-9CE4-32EF97524FAA}" dt="2025-12-12T11:25:01.291" v="1" actId="47"/>
        <pc:sldMkLst>
          <pc:docMk/>
          <pc:sldMk cId="905590332" sldId="288"/>
        </pc:sldMkLst>
      </pc:sldChg>
      <pc:sldChg chg="del">
        <pc:chgData name="Ben Nienhuis" userId="2c6c04f1-77c7-44b5-a463-93386779ab63" providerId="ADAL" clId="{C62CC390-4274-4F71-9CE4-32EF97524FAA}" dt="2025-12-12T11:25:04.548" v="9" actId="47"/>
        <pc:sldMkLst>
          <pc:docMk/>
          <pc:sldMk cId="1756707604" sldId="289"/>
        </pc:sldMkLst>
      </pc:sldChg>
      <pc:sldChg chg="del">
        <pc:chgData name="Ben Nienhuis" userId="2c6c04f1-77c7-44b5-a463-93386779ab63" providerId="ADAL" clId="{C62CC390-4274-4F71-9CE4-32EF97524FAA}" dt="2025-12-12T11:25:06.577" v="15" actId="47"/>
        <pc:sldMkLst>
          <pc:docMk/>
          <pc:sldMk cId="1191415997" sldId="290"/>
        </pc:sldMkLst>
      </pc:sldChg>
      <pc:sldChg chg="del">
        <pc:chgData name="Ben Nienhuis" userId="2c6c04f1-77c7-44b5-a463-93386779ab63" providerId="ADAL" clId="{C62CC390-4274-4F71-9CE4-32EF97524FAA}" dt="2025-12-12T11:25:05.378" v="11" actId="47"/>
        <pc:sldMkLst>
          <pc:docMk/>
          <pc:sldMk cId="3906046550" sldId="291"/>
        </pc:sldMkLst>
      </pc:sldChg>
      <pc:sldChg chg="del">
        <pc:chgData name="Ben Nienhuis" userId="2c6c04f1-77c7-44b5-a463-93386779ab63" providerId="ADAL" clId="{C62CC390-4274-4F71-9CE4-32EF97524FAA}" dt="2025-12-12T11:25:05.794" v="12" actId="47"/>
        <pc:sldMkLst>
          <pc:docMk/>
          <pc:sldMk cId="2315898835" sldId="292"/>
        </pc:sldMkLst>
      </pc:sldChg>
      <pc:sldChg chg="del">
        <pc:chgData name="Ben Nienhuis" userId="2c6c04f1-77c7-44b5-a463-93386779ab63" providerId="ADAL" clId="{C62CC390-4274-4F71-9CE4-32EF97524FAA}" dt="2025-12-12T11:25:05.939" v="13" actId="47"/>
        <pc:sldMkLst>
          <pc:docMk/>
          <pc:sldMk cId="1957894950" sldId="293"/>
        </pc:sldMkLst>
      </pc:sldChg>
      <pc:sldChg chg="del">
        <pc:chgData name="Ben Nienhuis" userId="2c6c04f1-77c7-44b5-a463-93386779ab63" providerId="ADAL" clId="{C62CC390-4274-4F71-9CE4-32EF97524FAA}" dt="2025-12-12T11:25:06.288" v="14" actId="47"/>
        <pc:sldMkLst>
          <pc:docMk/>
          <pc:sldMk cId="1302030794" sldId="29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13841-7D0E-4ED5-850C-4305C62235CD}" type="datetimeFigureOut">
              <a:rPr lang="nl-NL" smtClean="0"/>
              <a:t>12-12-2025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DF346-A44A-4795-9EE5-1A420750B1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871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611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Manieren van verdunnen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Venturi: eenvoudig, geen energie nodig</a:t>
            </a:r>
          </a:p>
          <a:p>
            <a:r>
              <a:t>Hydrolytische pomp (Dosatron): zelfregelend</a:t>
            </a:r>
          </a:p>
          <a:p>
            <a:r>
              <a:t>Elektrische doseerpompen: zeer precies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A–B Bak systeem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Voorkomt neerslagen zoals gips (Ca + sulfaat)</a:t>
            </a:r>
          </a:p>
          <a:p>
            <a:r>
              <a:t>A-bak: calciumhoudende meststoffen</a:t>
            </a:r>
          </a:p>
          <a:p>
            <a:r>
              <a:t>B-bak: sulfaten, fosfaten, sporenelementen</a:t>
            </a:r>
          </a:p>
          <a:p>
            <a:r>
              <a:t>Verdeling voor gelijke gewichten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pH-richtlijnen A–B Bak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A-bak: pH 3.5 – 6.0</a:t>
            </a:r>
          </a:p>
          <a:p>
            <a:r>
              <a:t>B-bak: &lt; pH 5.0</a:t>
            </a:r>
          </a:p>
          <a:p>
            <a:r>
              <a:t>Mengbak: pH 5.0 – 6.2</a:t>
            </a:r>
          </a:p>
          <a:p>
            <a:r>
              <a:t>Zuur toevoegen om bicarbonaat te neutraliseren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A–B Bak maken (procedure)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Start met schone bak, 25–50% vullen</a:t>
            </a:r>
          </a:p>
          <a:p>
            <a:r>
              <a:t>Water laten circuleren</a:t>
            </a:r>
          </a:p>
          <a:p>
            <a:r>
              <a:t>Zuur eerst toevoegen indien nodig</a:t>
            </a:r>
          </a:p>
          <a:p>
            <a:r>
              <a:t>Meststoffen rustig toevoegen</a:t>
            </a:r>
          </a:p>
          <a:p>
            <a:r>
              <a:t>Sporenelementen als laatste</a:t>
            </a:r>
          </a:p>
          <a:p>
            <a:r>
              <a:t>pH meten en corrigeren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Bladvoeding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Voeding via huidmondjes en epidermis</a:t>
            </a:r>
          </a:p>
          <a:p>
            <a:r>
              <a:t>Alleen ter aanvulling, niet als hoofdvoeding</a:t>
            </a:r>
          </a:p>
          <a:p>
            <a:r>
              <a:t>Risico op bladverbranding</a:t>
            </a:r>
          </a:p>
          <a:p>
            <a:r>
              <a:t>Eerst testen op enkele planten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838" y="1656000"/>
            <a:ext cx="9360747" cy="4351338"/>
          </a:xfrm>
        </p:spPr>
        <p:txBody>
          <a:bodyPr/>
          <a:lstStyle/>
          <a:p>
            <a:pPr indent="0" algn="ctr">
              <a:buNone/>
            </a:pPr>
            <a:r>
              <a:rPr lang="nl-NL" sz="4000" b="1" dirty="0"/>
              <a:t>Kunstmest</a:t>
            </a:r>
          </a:p>
          <a:p>
            <a:pPr indent="0">
              <a:buNone/>
            </a:pPr>
            <a:endParaRPr lang="nl-NL" dirty="0"/>
          </a:p>
          <a:p>
            <a:r>
              <a:rPr lang="nl-NL" dirty="0"/>
              <a:t>Les 1 14/11 Bespreken Toets &amp; Introductie</a:t>
            </a:r>
          </a:p>
          <a:p>
            <a:r>
              <a:rPr lang="nl-NL" dirty="0"/>
              <a:t>Les 2 21/11 Les 1: Chemische begrippen in de bemesting</a:t>
            </a:r>
            <a:endParaRPr lang="nl-NL" sz="1400" dirty="0"/>
          </a:p>
          <a:p>
            <a:r>
              <a:rPr lang="nl-NL" dirty="0"/>
              <a:t>Les 3 28/12 Les 2 Algemeen gebruik van meststoffen</a:t>
            </a:r>
          </a:p>
          <a:p>
            <a:r>
              <a:rPr lang="nl-NL" dirty="0"/>
              <a:t>Les 4 05/12 Les 3 Analyses en bemonsteren</a:t>
            </a:r>
          </a:p>
          <a:p>
            <a:r>
              <a:rPr lang="nl-NL" dirty="0"/>
              <a:t>Les 5 12/12 Les 4 Doseren van kunstmest</a:t>
            </a:r>
          </a:p>
          <a:p>
            <a:r>
              <a:rPr lang="nl-NL" dirty="0"/>
              <a:t>Les 6 19/12 Herhaling</a:t>
            </a:r>
          </a:p>
          <a:p>
            <a:r>
              <a:rPr lang="nl-NL" dirty="0"/>
              <a:t>Les 7 09/01 Toets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074A08AC-BE9D-DC2A-0C47-F99FCCB54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3135" y="4179445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8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Meststoffen</a:t>
            </a:r>
            <a:r>
              <a:rPr dirty="0"/>
              <a:t> </a:t>
            </a:r>
            <a:r>
              <a:rPr dirty="0" err="1"/>
              <a:t>doseren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/>
          </a:p>
          <a:p>
            <a:pPr indent="0">
              <a:buNone/>
            </a:pPr>
            <a:r>
              <a:rPr dirty="0" err="1"/>
              <a:t>Drie</a:t>
            </a:r>
            <a:r>
              <a:rPr dirty="0"/>
              <a:t> </a:t>
            </a:r>
            <a:r>
              <a:rPr dirty="0" err="1"/>
              <a:t>manieren</a:t>
            </a:r>
            <a:r>
              <a:rPr dirty="0"/>
              <a:t> van </a:t>
            </a:r>
            <a:r>
              <a:rPr dirty="0" err="1"/>
              <a:t>doseren</a:t>
            </a:r>
            <a:r>
              <a:rPr dirty="0"/>
              <a:t>:</a:t>
            </a:r>
          </a:p>
          <a:p>
            <a:r>
              <a:rPr dirty="0"/>
              <a:t> Droog </a:t>
            </a:r>
            <a:r>
              <a:rPr dirty="0" err="1"/>
              <a:t>doseren</a:t>
            </a:r>
            <a:endParaRPr dirty="0"/>
          </a:p>
          <a:p>
            <a:r>
              <a:rPr dirty="0"/>
              <a:t> Fertigatie (via water)</a:t>
            </a:r>
          </a:p>
          <a:p>
            <a:r>
              <a:rPr dirty="0"/>
              <a:t> </a:t>
            </a:r>
            <a:r>
              <a:rPr dirty="0" err="1"/>
              <a:t>Bladvoeding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Droog doseren – Strooien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Traditioneel en eenvoudig</a:t>
            </a:r>
          </a:p>
          <a:p>
            <a:r>
              <a:t>Gelijkmatige verdeling is moeilijk</a:t>
            </a:r>
          </a:p>
          <a:p>
            <a:r>
              <a:t>Poeders vs. korrels (korrels verdelen beter)</a:t>
            </a:r>
          </a:p>
          <a:p>
            <a:r>
              <a:t>In landbouw machinaal, in glastuinbouw handmatig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Droog doseren – Doormengen potgrond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Potgrond bevat basisvoeding voor 4–6 weken</a:t>
            </a:r>
          </a:p>
          <a:p>
            <a:r>
              <a:t>Zeer nauwkeurige verdeling nodig</a:t>
            </a:r>
          </a:p>
          <a:p>
            <a:r>
              <a:t>Risico op segregatie van meststoffen</a:t>
            </a:r>
          </a:p>
          <a:p>
            <a:r>
              <a:t>RHP stelt strenge eisen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Fertigatie – Inleiding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Combinatie van bemesten en irrigeren</a:t>
            </a:r>
          </a:p>
          <a:p>
            <a:r>
              <a:t>Meststoffen opgelost in water</a:t>
            </a:r>
          </a:p>
          <a:p>
            <a:r>
              <a:t>Voeding direct opneembaar voor de plant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Voordelen van fertigatie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Zeer nauwkeurige dosering mogelijk</a:t>
            </a:r>
          </a:p>
          <a:p>
            <a:r>
              <a:t>Optimale verhouding, concentratie en timing</a:t>
            </a:r>
          </a:p>
          <a:p>
            <a:r>
              <a:t>Directe opname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Methoden van fertigatie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Regenleiding, sprinklers, druppelaars</a:t>
            </a:r>
          </a:p>
          <a:p>
            <a:r>
              <a:t>Eb- en vloedvloeren</a:t>
            </a:r>
          </a:p>
          <a:p>
            <a:r>
              <a:t>Hydroteelten (NFT, DWC)</a:t>
            </a:r>
          </a:p>
          <a:p>
            <a:r>
              <a:t>Indoor multilayer teelten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Concentraten maken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Directe eindoplossing: simpel maar onpraktisch</a:t>
            </a:r>
          </a:p>
          <a:p>
            <a:r>
              <a:t>Meestal 100× geconcentreerd</a:t>
            </a:r>
          </a:p>
          <a:p>
            <a:r>
              <a:t>Automatische verdunning mogelijk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7" ma:contentTypeDescription="Een nieuw document maken." ma:contentTypeScope="" ma:versionID="e1707bf841ade38c618b4e298608c9c9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5a7693b6f28ebe35936723a03e7ca8f4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0268BB-7467-4C0F-B3FF-7F6629E01591}"/>
</file>

<file path=customXml/itemProps2.xml><?xml version="1.0" encoding="utf-8"?>
<ds:datastoreItem xmlns:ds="http://schemas.openxmlformats.org/officeDocument/2006/customXml" ds:itemID="{9595E054-A4D1-494E-8569-2006FB09F6F4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915d7cad-3e71-4cea-95bb-ac32222adf06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82ac19c3-1cff-4f70-a585-2de21a3866ce"/>
  </ds:schemaRefs>
</ds:datastoreItem>
</file>

<file path=customXml/itemProps3.xml><?xml version="1.0" encoding="utf-8"?>
<ds:datastoreItem xmlns:ds="http://schemas.openxmlformats.org/officeDocument/2006/customXml" ds:itemID="{B65929FC-507C-4225-ADC4-799D2B4F0F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Achtergroen PP van zone</Template>
  <TotalTime>625</TotalTime>
  <Words>327</Words>
  <Application>Microsoft Office PowerPoint</Application>
  <PresentationFormat>Breedbeeld</PresentationFormat>
  <Paragraphs>81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Achtergroen PP van zone</vt:lpstr>
      <vt:lpstr>PowerPoint-presentatie</vt:lpstr>
      <vt:lpstr>Bemesting Periode 2 25/26</vt:lpstr>
      <vt:lpstr>Meststoffen doseren</vt:lpstr>
      <vt:lpstr>Droog doseren – Strooien</vt:lpstr>
      <vt:lpstr>Droog doseren – Doormengen potgrond</vt:lpstr>
      <vt:lpstr>Fertigatie – Inleiding</vt:lpstr>
      <vt:lpstr>Voordelen van fertigatie</vt:lpstr>
      <vt:lpstr>Methoden van fertigatie</vt:lpstr>
      <vt:lpstr>Concentraten maken</vt:lpstr>
      <vt:lpstr>Manieren van verdunnen</vt:lpstr>
      <vt:lpstr>A–B Bak systeem</vt:lpstr>
      <vt:lpstr>pH-richtlijnen A–B Bak</vt:lpstr>
      <vt:lpstr>A–B Bak maken (procedure)</vt:lpstr>
      <vt:lpstr>Bladvoeding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Bertus Boer</dc:creator>
  <cp:lastModifiedBy>Ben Nienhuis</cp:lastModifiedBy>
  <cp:revision>7</cp:revision>
  <dcterms:created xsi:type="dcterms:W3CDTF">2021-01-11T10:50:43Z</dcterms:created>
  <dcterms:modified xsi:type="dcterms:W3CDTF">2025-12-12T11:28:41Z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