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8" Type="http://schemas.openxmlformats.org/officeDocument/2006/relationships/slide" Target="slides/slide2.xml"/><Relationship Id="rId21" Type="http://schemas.openxmlformats.org/officeDocument/2006/relationships/slide" Target="slides/slide15.xml"/><Relationship Id="rId3" Type="http://schemas.openxmlformats.org/officeDocument/2006/relationships/presProps" Target="presProps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7" Type="http://schemas.openxmlformats.org/officeDocument/2006/relationships/slide" Target="slides/slide1.xml"/><Relationship Id="rId16" Type="http://schemas.openxmlformats.org/officeDocument/2006/relationships/slide" Target="slides/slide10.xml"/><Relationship Id="rId2" Type="http://schemas.openxmlformats.org/officeDocument/2006/relationships/printerSettings" Target="printerSettings/printerSettings1.bin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6" Type="http://schemas.openxmlformats.org/officeDocument/2006/relationships/tableStyles" Target="tableStyles.xml"/><Relationship Id="rId24" Type="http://schemas.openxmlformats.org/officeDocument/2006/relationships/customXml" Target="../customXml/item3.xml"/><Relationship Id="rId15" Type="http://schemas.openxmlformats.org/officeDocument/2006/relationships/slide" Target="slides/slide9.xml"/><Relationship Id="rId5" Type="http://schemas.openxmlformats.org/officeDocument/2006/relationships/theme" Target="theme/theme1.xml"/><Relationship Id="rId23" Type="http://schemas.openxmlformats.org/officeDocument/2006/relationships/customXml" Target="../customXml/item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4" Type="http://schemas.openxmlformats.org/officeDocument/2006/relationships/viewProps" Target="viewProps.xml"/><Relationship Id="rId9" Type="http://schemas.openxmlformats.org/officeDocument/2006/relationships/slide" Target="slides/slide3.xml"/><Relationship Id="rId22" Type="http://schemas.openxmlformats.org/officeDocument/2006/relationships/customXml" Target="../customXml/item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Hoofdstuk 3: Bemonstering en analysemethoden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Samenvatting in PowerPoint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Wateranalyse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Eenvoudigste methode</a:t>
            </a:r>
          </a:p>
          <a:p>
            <a:pPr lvl="1"/>
            <a:r>
              <a:t>Filtratie voor verwijderen vaste delen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Kasgrondanalyse 1:2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 deel grond + 2 delen demiwater</a:t>
            </a:r>
          </a:p>
          <a:p>
            <a:pPr lvl="1"/>
            <a:r>
              <a:t>Meet direct beschikbare voedingselementen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Potgrondanalyse 1:1,5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 deel grond + 1,5 deel water</a:t>
            </a:r>
          </a:p>
          <a:p>
            <a:pPr lvl="1"/>
            <a:r>
              <a:t>Licht aandrukken voor vast volume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 1:5 methode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Nauwkeuriger, gewicht-gebaseerd</a:t>
            </a:r>
          </a:p>
          <a:p>
            <a:pPr lvl="1"/>
            <a:r>
              <a:t>Lagere meetwaarden door grotere verdunning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Blad- en gewasanalyse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Droge stof: totaalopname</a:t>
            </a:r>
          </a:p>
          <a:p>
            <a:pPr lvl="1"/>
            <a:r>
              <a:t>Plantsap: direct circulerende elementen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Buitengrond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Regen veroorzaakt uitspoeling</a:t>
            </a:r>
          </a:p>
          <a:p>
            <a:pPr lvl="1"/>
            <a:r>
              <a:t>Extractie met extra stoffen voor gebonden elementen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Inleiding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Analyse van grond, water en planten bepaalt voedingstoestand</a:t>
            </a:r>
          </a:p>
          <a:p>
            <a:pPr lvl="1"/>
            <a:r>
              <a:t>Nauwkeurig bemonsteren is essentieel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Fouten bij bemonstering en analyse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Bemonsteringsfout: meest voorkomende fout</a:t>
            </a:r>
          </a:p>
          <a:p>
            <a:pPr lvl="1"/>
            <a:r>
              <a:t>Analysefout: kans klein door laboratoriumcontroles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Goed monster nemen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Minimaal 40 deelmonsters</a:t>
            </a:r>
          </a:p>
          <a:p>
            <a:pPr lvl="1"/>
            <a:r>
              <a:t>Gebruik schone materialen</a:t>
            </a:r>
          </a:p>
          <a:p>
            <a:pPr lvl="1"/>
            <a:r>
              <a:t>Monsters direct versturen, koel bewaren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Watermonsters (substraat)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Water uit steenwolmat met speciale injectiespuit</a:t>
            </a:r>
          </a:p>
          <a:p>
            <a:pPr lvl="1"/>
            <a:r>
              <a:t>50% onder planten, 50% tussen planten</a:t>
            </a:r>
          </a:p>
          <a:p>
            <a:pPr lvl="1"/>
            <a:r>
              <a:t>Niet kopeinden bemonsteren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Potgrond en organische substraten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Bemonster midden van de pot</a:t>
            </a:r>
          </a:p>
          <a:p>
            <a:pPr lvl="1"/>
            <a:r>
              <a:t>Dag vóór gietbeurt bemonsteren</a:t>
            </a:r>
          </a:p>
          <a:p>
            <a:pPr lvl="1"/>
            <a:r>
              <a:t>Slow release korrels verwijderen en melden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Kasgrond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Gebruik grondboor</a:t>
            </a:r>
          </a:p>
          <a:p>
            <a:pPr lvl="1"/>
            <a:r>
              <a:t>Bemonster voldoende vochtige zones</a:t>
            </a:r>
          </a:p>
          <a:p>
            <a:pPr lvl="1"/>
            <a:r>
              <a:t>Diepte: 25-30 cm, bovenste laag verwijderen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Blad- en gewasmonsters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Jong volgroeid blad</a:t>
            </a:r>
          </a:p>
          <a:p>
            <a:pPr lvl="1"/>
            <a:r>
              <a:t>Droge stof analyse vs. plantsap analyse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Analyse technieken - extractie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Voeding meetbaar als het opgelost is</a:t>
            </a:r>
          </a:p>
          <a:p>
            <a:pPr lvl="1"/>
            <a:r>
              <a:t>Water + grond schudden → filtreren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7" ma:contentTypeDescription="Een nieuw document maken." ma:contentTypeScope="" ma:versionID="e1707bf841ade38c618b4e298608c9c9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5a7693b6f28ebe35936723a03e7ca8f4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Props1.xml><?xml version="1.0" encoding="utf-8"?>
<ds:datastoreItem xmlns:ds="http://schemas.openxmlformats.org/officeDocument/2006/customXml" ds:itemID="{AC0FD043-5040-475B-90FC-657CE652F22C}"/>
</file>

<file path=customXml/itemProps2.xml><?xml version="1.0" encoding="utf-8"?>
<ds:datastoreItem xmlns:ds="http://schemas.openxmlformats.org/officeDocument/2006/customXml" ds:itemID="{34D3D355-4588-4A44-A6D5-CD8BCCC938CF}"/>
</file>

<file path=customXml/itemProps3.xml><?xml version="1.0" encoding="utf-8"?>
<ds:datastoreItem xmlns:ds="http://schemas.openxmlformats.org/officeDocument/2006/customXml" ds:itemID="{C4760A59-E619-4369-97A6-4F29A76B53F9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