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6" r:id="rId5"/>
    <p:sldId id="259" r:id="rId6"/>
    <p:sldId id="277" r:id="rId7"/>
    <p:sldId id="288" r:id="rId8"/>
    <p:sldId id="278" r:id="rId9"/>
    <p:sldId id="285" r:id="rId10"/>
    <p:sldId id="282" r:id="rId11"/>
    <p:sldId id="283" r:id="rId12"/>
    <p:sldId id="284" r:id="rId13"/>
    <p:sldId id="286" r:id="rId14"/>
    <p:sldId id="281" r:id="rId15"/>
    <p:sldId id="289" r:id="rId16"/>
    <p:sldId id="287" r:id="rId17"/>
    <p:sldId id="291" r:id="rId18"/>
    <p:sldId id="292" r:id="rId19"/>
    <p:sldId id="293" r:id="rId20"/>
    <p:sldId id="294" r:id="rId21"/>
    <p:sldId id="290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29CC85-BD7D-4B6E-B45A-B0B1EFF8019E}" v="1" dt="2025-12-12T11:23:58.7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5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C62CC390-4274-4F71-9CE4-32EF97524FAA}"/>
    <pc:docChg chg="undo custSel addSld delSld modSld sldOrd">
      <pc:chgData name="Ben Nienhuis" userId="2c6c04f1-77c7-44b5-a463-93386779ab63" providerId="ADAL" clId="{C62CC390-4274-4F71-9CE4-32EF97524FAA}" dt="2025-12-12T11:23:58.730" v="698" actId="6549"/>
      <pc:docMkLst>
        <pc:docMk/>
      </pc:docMkLst>
      <pc:sldChg chg="modSp">
        <pc:chgData name="Ben Nienhuis" userId="2c6c04f1-77c7-44b5-a463-93386779ab63" providerId="ADAL" clId="{C62CC390-4274-4F71-9CE4-32EF97524FAA}" dt="2025-12-12T11:23:58.730" v="698" actId="6549"/>
        <pc:sldMkLst>
          <pc:docMk/>
          <pc:sldMk cId="1650583079" sldId="259"/>
        </pc:sldMkLst>
        <pc:spChg chg="mod">
          <ac:chgData name="Ben Nienhuis" userId="2c6c04f1-77c7-44b5-a463-93386779ab63" providerId="ADAL" clId="{C62CC390-4274-4F71-9CE4-32EF97524FAA}" dt="2025-12-12T11:23:58.730" v="698" actId="6549"/>
          <ac:spMkLst>
            <pc:docMk/>
            <pc:sldMk cId="1650583079" sldId="259"/>
            <ac:spMk id="6" creationId="{0EC80890-B759-1AC9-14D6-6AEC1032B2D9}"/>
          </ac:spMkLst>
        </pc:spChg>
      </pc:sldChg>
      <pc:sldChg chg="addSp delSp modSp mod addAnim delAnim modAnim">
        <pc:chgData name="Ben Nienhuis" userId="2c6c04f1-77c7-44b5-a463-93386779ab63" providerId="ADAL" clId="{C62CC390-4274-4F71-9CE4-32EF97524FAA}" dt="2025-11-17T09:24:01.601" v="47"/>
        <pc:sldMkLst>
          <pc:docMk/>
          <pc:sldMk cId="1131063906" sldId="277"/>
        </pc:sldMkLst>
        <pc:spChg chg="mod">
          <ac:chgData name="Ben Nienhuis" userId="2c6c04f1-77c7-44b5-a463-93386779ab63" providerId="ADAL" clId="{C62CC390-4274-4F71-9CE4-32EF97524FAA}" dt="2025-11-17T09:23:43.513" v="45" actId="20577"/>
          <ac:spMkLst>
            <pc:docMk/>
            <pc:sldMk cId="1131063906" sldId="277"/>
            <ac:spMk id="6" creationId="{0EC80890-B759-1AC9-14D6-6AEC1032B2D9}"/>
          </ac:spMkLst>
        </pc:spChg>
      </pc:sldChg>
      <pc:sldChg chg="addSp delSp modSp mod delAnim modAnim">
        <pc:chgData name="Ben Nienhuis" userId="2c6c04f1-77c7-44b5-a463-93386779ab63" providerId="ADAL" clId="{C62CC390-4274-4F71-9CE4-32EF97524FAA}" dt="2025-11-17T09:45:51.626" v="120"/>
        <pc:sldMkLst>
          <pc:docMk/>
          <pc:sldMk cId="1828323219" sldId="278"/>
        </pc:sldMkLst>
        <pc:spChg chg="add mod">
          <ac:chgData name="Ben Nienhuis" userId="2c6c04f1-77c7-44b5-a463-93386779ab63" providerId="ADAL" clId="{C62CC390-4274-4F71-9CE4-32EF97524FAA}" dt="2025-11-17T09:29:25.108" v="71" actId="6549"/>
          <ac:spMkLst>
            <pc:docMk/>
            <pc:sldMk cId="1828323219" sldId="278"/>
            <ac:spMk id="4" creationId="{3574BCF1-CC2D-E8FD-A936-0D043FFE5360}"/>
          </ac:spMkLst>
        </pc:spChg>
        <pc:picChg chg="add mod">
          <ac:chgData name="Ben Nienhuis" userId="2c6c04f1-77c7-44b5-a463-93386779ab63" providerId="ADAL" clId="{C62CC390-4274-4F71-9CE4-32EF97524FAA}" dt="2025-11-17T09:44:37.410" v="114" actId="1076"/>
          <ac:picMkLst>
            <pc:docMk/>
            <pc:sldMk cId="1828323219" sldId="278"/>
            <ac:picMk id="7" creationId="{D2944E9C-50D0-C541-EF90-F1D777729637}"/>
          </ac:picMkLst>
        </pc:picChg>
        <pc:picChg chg="add mod ord">
          <ac:chgData name="Ben Nienhuis" userId="2c6c04f1-77c7-44b5-a463-93386779ab63" providerId="ADAL" clId="{C62CC390-4274-4F71-9CE4-32EF97524FAA}" dt="2025-11-17T09:38:57.447" v="83" actId="167"/>
          <ac:picMkLst>
            <pc:docMk/>
            <pc:sldMk cId="1828323219" sldId="278"/>
            <ac:picMk id="9" creationId="{B5256C13-54A7-660E-DEF7-9021BBBADCD2}"/>
          </ac:picMkLst>
        </pc:picChg>
        <pc:picChg chg="add mod">
          <ac:chgData name="Ben Nienhuis" userId="2c6c04f1-77c7-44b5-a463-93386779ab63" providerId="ADAL" clId="{C62CC390-4274-4F71-9CE4-32EF97524FAA}" dt="2025-11-17T09:45:22.173" v="117" actId="1076"/>
          <ac:picMkLst>
            <pc:docMk/>
            <pc:sldMk cId="1828323219" sldId="278"/>
            <ac:picMk id="13" creationId="{F83307BB-0294-27D9-744B-E7B0D1C644FC}"/>
          </ac:picMkLst>
        </pc:picChg>
      </pc:sldChg>
      <pc:sldChg chg="delSp modSp mod modAnim">
        <pc:chgData name="Ben Nienhuis" userId="2c6c04f1-77c7-44b5-a463-93386779ab63" providerId="ADAL" clId="{C62CC390-4274-4F71-9CE4-32EF97524FAA}" dt="2025-11-21T09:48:52.100" v="406"/>
        <pc:sldMkLst>
          <pc:docMk/>
          <pc:sldMk cId="3967199782" sldId="281"/>
        </pc:sldMkLst>
        <pc:spChg chg="mod">
          <ac:chgData name="Ben Nienhuis" userId="2c6c04f1-77c7-44b5-a463-93386779ab63" providerId="ADAL" clId="{C62CC390-4274-4F71-9CE4-32EF97524FAA}" dt="2025-11-21T09:47:07.075" v="355" actId="20577"/>
          <ac:spMkLst>
            <pc:docMk/>
            <pc:sldMk cId="3967199782" sldId="281"/>
            <ac:spMk id="6" creationId="{EBA728A8-B8D9-76D5-A171-7EFC82F6FA73}"/>
          </ac:spMkLst>
        </pc:spChg>
      </pc:sldChg>
      <pc:sldChg chg="addSp modSp add mod addAnim delAnim modAnim">
        <pc:chgData name="Ben Nienhuis" userId="2c6c04f1-77c7-44b5-a463-93386779ab63" providerId="ADAL" clId="{C62CC390-4274-4F71-9CE4-32EF97524FAA}" dt="2025-11-17T09:51:27.737" v="150"/>
        <pc:sldMkLst>
          <pc:docMk/>
          <pc:sldMk cId="2529272210" sldId="282"/>
        </pc:sldMkLst>
        <pc:spChg chg="mod">
          <ac:chgData name="Ben Nienhuis" userId="2c6c04f1-77c7-44b5-a463-93386779ab63" providerId="ADAL" clId="{C62CC390-4274-4F71-9CE4-32EF97524FAA}" dt="2025-11-17T09:47:15.060" v="136" actId="20577"/>
          <ac:spMkLst>
            <pc:docMk/>
            <pc:sldMk cId="2529272210" sldId="282"/>
            <ac:spMk id="4" creationId="{8AAEFBEF-D3B4-AD14-4273-73A297DBDD55}"/>
          </ac:spMkLst>
        </pc:spChg>
        <pc:picChg chg="add mod ord">
          <ac:chgData name="Ben Nienhuis" userId="2c6c04f1-77c7-44b5-a463-93386779ab63" providerId="ADAL" clId="{C62CC390-4274-4F71-9CE4-32EF97524FAA}" dt="2025-11-17T09:50:58.992" v="146" actId="1076"/>
          <ac:picMkLst>
            <pc:docMk/>
            <pc:sldMk cId="2529272210" sldId="282"/>
            <ac:picMk id="3" creationId="{007CFE86-40CA-42ED-8070-FB01F80395DC}"/>
          </ac:picMkLst>
        </pc:picChg>
      </pc:sldChg>
      <pc:sldChg chg="addSp modSp add mod addAnim delAnim modAnim">
        <pc:chgData name="Ben Nienhuis" userId="2c6c04f1-77c7-44b5-a463-93386779ab63" providerId="ADAL" clId="{C62CC390-4274-4F71-9CE4-32EF97524FAA}" dt="2025-11-17T10:15:05.643" v="267"/>
        <pc:sldMkLst>
          <pc:docMk/>
          <pc:sldMk cId="153784918" sldId="283"/>
        </pc:sldMkLst>
        <pc:spChg chg="mod">
          <ac:chgData name="Ben Nienhuis" userId="2c6c04f1-77c7-44b5-a463-93386779ab63" providerId="ADAL" clId="{C62CC390-4274-4F71-9CE4-32EF97524FAA}" dt="2025-11-17T10:15:01.624" v="266" actId="20577"/>
          <ac:spMkLst>
            <pc:docMk/>
            <pc:sldMk cId="153784918" sldId="283"/>
            <ac:spMk id="4" creationId="{ADA2412F-40EF-D6C5-A03E-D95844FC9F63}"/>
          </ac:spMkLst>
        </pc:spChg>
        <pc:picChg chg="add mod">
          <ac:chgData name="Ben Nienhuis" userId="2c6c04f1-77c7-44b5-a463-93386779ab63" providerId="ADAL" clId="{C62CC390-4274-4F71-9CE4-32EF97524FAA}" dt="2025-11-17T09:57:59.591" v="176" actId="1076"/>
          <ac:picMkLst>
            <pc:docMk/>
            <pc:sldMk cId="153784918" sldId="283"/>
            <ac:picMk id="3" creationId="{6B1DA8A2-4CEA-8101-C3EF-9437947319EA}"/>
          </ac:picMkLst>
        </pc:picChg>
      </pc:sldChg>
      <pc:sldChg chg="addSp delSp modSp add mod addAnim delAnim modAnim">
        <pc:chgData name="Ben Nienhuis" userId="2c6c04f1-77c7-44b5-a463-93386779ab63" providerId="ADAL" clId="{C62CC390-4274-4F71-9CE4-32EF97524FAA}" dt="2025-11-17T10:15:16.868" v="269"/>
        <pc:sldMkLst>
          <pc:docMk/>
          <pc:sldMk cId="389443063" sldId="284"/>
        </pc:sldMkLst>
        <pc:spChg chg="mod">
          <ac:chgData name="Ben Nienhuis" userId="2c6c04f1-77c7-44b5-a463-93386779ab63" providerId="ADAL" clId="{C62CC390-4274-4F71-9CE4-32EF97524FAA}" dt="2025-11-17T10:01:29.368" v="196" actId="1076"/>
          <ac:spMkLst>
            <pc:docMk/>
            <pc:sldMk cId="389443063" sldId="284"/>
            <ac:spMk id="4" creationId="{4651AB04-6267-BC48-9908-D75EC217ED22}"/>
          </ac:spMkLst>
        </pc:spChg>
        <pc:picChg chg="add mod ord">
          <ac:chgData name="Ben Nienhuis" userId="2c6c04f1-77c7-44b5-a463-93386779ab63" providerId="ADAL" clId="{C62CC390-4274-4F71-9CE4-32EF97524FAA}" dt="2025-11-17T10:03:24.060" v="209" actId="1076"/>
          <ac:picMkLst>
            <pc:docMk/>
            <pc:sldMk cId="389443063" sldId="284"/>
            <ac:picMk id="6" creationId="{0358216D-B611-CAF9-E7CF-C5184802F998}"/>
          </ac:picMkLst>
        </pc:picChg>
      </pc:sldChg>
      <pc:sldChg chg="addSp delSp modSp add mod addAnim delAnim modAnim">
        <pc:chgData name="Ben Nienhuis" userId="2c6c04f1-77c7-44b5-a463-93386779ab63" providerId="ADAL" clId="{C62CC390-4274-4F71-9CE4-32EF97524FAA}" dt="2025-11-17T09:51:17.896" v="148"/>
        <pc:sldMkLst>
          <pc:docMk/>
          <pc:sldMk cId="4268903874" sldId="285"/>
        </pc:sldMkLst>
        <pc:spChg chg="mod">
          <ac:chgData name="Ben Nienhuis" userId="2c6c04f1-77c7-44b5-a463-93386779ab63" providerId="ADAL" clId="{C62CC390-4274-4F71-9CE4-32EF97524FAA}" dt="2025-11-17T09:47:23.875" v="137" actId="6549"/>
          <ac:spMkLst>
            <pc:docMk/>
            <pc:sldMk cId="4268903874" sldId="285"/>
            <ac:spMk id="4" creationId="{A803675C-3824-C676-636A-2034C0243D03}"/>
          </ac:spMkLst>
        </pc:spChg>
        <pc:picChg chg="add mod ord">
          <ac:chgData name="Ben Nienhuis" userId="2c6c04f1-77c7-44b5-a463-93386779ab63" providerId="ADAL" clId="{C62CC390-4274-4F71-9CE4-32EF97524FAA}" dt="2025-11-17T09:50:05.494" v="141" actId="1076"/>
          <ac:picMkLst>
            <pc:docMk/>
            <pc:sldMk cId="4268903874" sldId="285"/>
            <ac:picMk id="6" creationId="{429B4856-DE9C-B0E8-6860-B97508559C21}"/>
          </ac:picMkLst>
        </pc:picChg>
      </pc:sldChg>
      <pc:sldChg chg="addSp modSp add mod ord modAnim">
        <pc:chgData name="Ben Nienhuis" userId="2c6c04f1-77c7-44b5-a463-93386779ab63" providerId="ADAL" clId="{C62CC390-4274-4F71-9CE4-32EF97524FAA}" dt="2025-11-21T09:43:28.119" v="277"/>
        <pc:sldMkLst>
          <pc:docMk/>
          <pc:sldMk cId="1021807065" sldId="286"/>
        </pc:sldMkLst>
        <pc:spChg chg="mod">
          <ac:chgData name="Ben Nienhuis" userId="2c6c04f1-77c7-44b5-a463-93386779ab63" providerId="ADAL" clId="{C62CC390-4274-4F71-9CE4-32EF97524FAA}" dt="2025-11-21T09:42:50.659" v="272" actId="6549"/>
          <ac:spMkLst>
            <pc:docMk/>
            <pc:sldMk cId="1021807065" sldId="286"/>
            <ac:spMk id="6" creationId="{DA3DA2E9-0799-9F45-9AF7-71AC3DABD212}"/>
          </ac:spMkLst>
        </pc:spChg>
        <pc:picChg chg="add mod">
          <ac:chgData name="Ben Nienhuis" userId="2c6c04f1-77c7-44b5-a463-93386779ab63" providerId="ADAL" clId="{C62CC390-4274-4F71-9CE4-32EF97524FAA}" dt="2025-11-21T09:43:23.984" v="275" actId="1076"/>
          <ac:picMkLst>
            <pc:docMk/>
            <pc:sldMk cId="1021807065" sldId="286"/>
            <ac:picMk id="3" creationId="{92C87219-59BA-52EC-3148-444952DFEC62}"/>
          </ac:picMkLst>
        </pc:picChg>
      </pc:sldChg>
      <pc:sldChg chg="addSp modSp add mod">
        <pc:chgData name="Ben Nienhuis" userId="2c6c04f1-77c7-44b5-a463-93386779ab63" providerId="ADAL" clId="{C62CC390-4274-4F71-9CE4-32EF97524FAA}" dt="2025-11-21T10:18:24.072" v="682" actId="1076"/>
        <pc:sldMkLst>
          <pc:docMk/>
          <pc:sldMk cId="2694350027" sldId="287"/>
        </pc:sldMkLst>
        <pc:spChg chg="mod">
          <ac:chgData name="Ben Nienhuis" userId="2c6c04f1-77c7-44b5-a463-93386779ab63" providerId="ADAL" clId="{C62CC390-4274-4F71-9CE4-32EF97524FAA}" dt="2025-11-21T10:08:40.699" v="556" actId="122"/>
          <ac:spMkLst>
            <pc:docMk/>
            <pc:sldMk cId="2694350027" sldId="287"/>
            <ac:spMk id="6" creationId="{344CDFED-F9F3-9415-C976-C68501CD2C37}"/>
          </ac:spMkLst>
        </pc:spChg>
        <pc:picChg chg="add mod">
          <ac:chgData name="Ben Nienhuis" userId="2c6c04f1-77c7-44b5-a463-93386779ab63" providerId="ADAL" clId="{C62CC390-4274-4F71-9CE4-32EF97524FAA}" dt="2025-11-21T10:18:24.072" v="682" actId="1076"/>
          <ac:picMkLst>
            <pc:docMk/>
            <pc:sldMk cId="2694350027" sldId="287"/>
            <ac:picMk id="3" creationId="{5A64EBD5-5898-ED3E-3119-B5EA41E74223}"/>
          </ac:picMkLst>
        </pc:picChg>
      </pc:sldChg>
      <pc:sldChg chg="modSp add mod modAnim">
        <pc:chgData name="Ben Nienhuis" userId="2c6c04f1-77c7-44b5-a463-93386779ab63" providerId="ADAL" clId="{C62CC390-4274-4F71-9CE4-32EF97524FAA}" dt="2025-11-21T09:59:26.704" v="535" actId="6549"/>
        <pc:sldMkLst>
          <pc:docMk/>
          <pc:sldMk cId="905590332" sldId="288"/>
        </pc:sldMkLst>
        <pc:spChg chg="mod">
          <ac:chgData name="Ben Nienhuis" userId="2c6c04f1-77c7-44b5-a463-93386779ab63" providerId="ADAL" clId="{C62CC390-4274-4F71-9CE4-32EF97524FAA}" dt="2025-11-21T09:59:26.704" v="535" actId="6549"/>
          <ac:spMkLst>
            <pc:docMk/>
            <pc:sldMk cId="905590332" sldId="288"/>
            <ac:spMk id="6" creationId="{AB1AD4BA-3C8D-3A2A-9967-CE5CC87EC871}"/>
          </ac:spMkLst>
        </pc:spChg>
      </pc:sldChg>
      <pc:sldChg chg="addSp modSp add mod modAnim">
        <pc:chgData name="Ben Nienhuis" userId="2c6c04f1-77c7-44b5-a463-93386779ab63" providerId="ADAL" clId="{C62CC390-4274-4F71-9CE4-32EF97524FAA}" dt="2025-11-21T10:07:37.804" v="547" actId="1076"/>
        <pc:sldMkLst>
          <pc:docMk/>
          <pc:sldMk cId="1756707604" sldId="289"/>
        </pc:sldMkLst>
        <pc:spChg chg="mod">
          <ac:chgData name="Ben Nienhuis" userId="2c6c04f1-77c7-44b5-a463-93386779ab63" providerId="ADAL" clId="{C62CC390-4274-4F71-9CE4-32EF97524FAA}" dt="2025-11-21T10:06:14.207" v="545" actId="27636"/>
          <ac:spMkLst>
            <pc:docMk/>
            <pc:sldMk cId="1756707604" sldId="289"/>
            <ac:spMk id="6" creationId="{C0E228AE-CB86-26E1-64E1-0BDBF6103C50}"/>
          </ac:spMkLst>
        </pc:spChg>
        <pc:picChg chg="add mod">
          <ac:chgData name="Ben Nienhuis" userId="2c6c04f1-77c7-44b5-a463-93386779ab63" providerId="ADAL" clId="{C62CC390-4274-4F71-9CE4-32EF97524FAA}" dt="2025-11-21T10:07:37.804" v="547" actId="1076"/>
          <ac:picMkLst>
            <pc:docMk/>
            <pc:sldMk cId="1756707604" sldId="289"/>
            <ac:picMk id="4" creationId="{11795B3F-BF29-C55C-5860-77DA5C4EDC83}"/>
          </ac:picMkLst>
        </pc:picChg>
      </pc:sldChg>
      <pc:sldChg chg="addSp modSp add mod">
        <pc:chgData name="Ben Nienhuis" userId="2c6c04f1-77c7-44b5-a463-93386779ab63" providerId="ADAL" clId="{C62CC390-4274-4F71-9CE4-32EF97524FAA}" dt="2025-11-21T10:20:16.551" v="697" actId="20577"/>
        <pc:sldMkLst>
          <pc:docMk/>
          <pc:sldMk cId="1191415997" sldId="290"/>
        </pc:sldMkLst>
        <pc:spChg chg="mod">
          <ac:chgData name="Ben Nienhuis" userId="2c6c04f1-77c7-44b5-a463-93386779ab63" providerId="ADAL" clId="{C62CC390-4274-4F71-9CE4-32EF97524FAA}" dt="2025-11-21T10:20:16.551" v="697" actId="20577"/>
          <ac:spMkLst>
            <pc:docMk/>
            <pc:sldMk cId="1191415997" sldId="290"/>
            <ac:spMk id="6" creationId="{A78ADA1A-BFAE-EBA4-39B6-848C75CF26CD}"/>
          </ac:spMkLst>
        </pc:spChg>
      </pc:sldChg>
      <pc:sldChg chg="modSp add mod addAnim delAnim modAnim">
        <pc:chgData name="Ben Nienhuis" userId="2c6c04f1-77c7-44b5-a463-93386779ab63" providerId="ADAL" clId="{C62CC390-4274-4F71-9CE4-32EF97524FAA}" dt="2025-11-21T10:19:08.418" v="687"/>
        <pc:sldMkLst>
          <pc:docMk/>
          <pc:sldMk cId="3906046550" sldId="291"/>
        </pc:sldMkLst>
        <pc:spChg chg="mod">
          <ac:chgData name="Ben Nienhuis" userId="2c6c04f1-77c7-44b5-a463-93386779ab63" providerId="ADAL" clId="{C62CC390-4274-4F71-9CE4-32EF97524FAA}" dt="2025-11-21T10:18:51.882" v="685" actId="20577"/>
          <ac:spMkLst>
            <pc:docMk/>
            <pc:sldMk cId="3906046550" sldId="291"/>
            <ac:spMk id="6" creationId="{50520B87-8D4C-9B89-A62A-306755B0E568}"/>
          </ac:spMkLst>
        </pc:spChg>
      </pc:sldChg>
      <pc:sldChg chg="addSp delSp modSp add mod addAnim delAnim modAnim">
        <pc:chgData name="Ben Nienhuis" userId="2c6c04f1-77c7-44b5-a463-93386779ab63" providerId="ADAL" clId="{C62CC390-4274-4F71-9CE4-32EF97524FAA}" dt="2025-11-21T10:19:24.309" v="689"/>
        <pc:sldMkLst>
          <pc:docMk/>
          <pc:sldMk cId="2315898835" sldId="292"/>
        </pc:sldMkLst>
        <pc:spChg chg="add mod">
          <ac:chgData name="Ben Nienhuis" userId="2c6c04f1-77c7-44b5-a463-93386779ab63" providerId="ADAL" clId="{C62CC390-4274-4F71-9CE4-32EF97524FAA}" dt="2025-11-21T10:13:03.823" v="601" actId="20577"/>
          <ac:spMkLst>
            <pc:docMk/>
            <pc:sldMk cId="2315898835" sldId="292"/>
            <ac:spMk id="4" creationId="{B309359C-0552-D588-6091-C59CA44B442E}"/>
          </ac:spMkLst>
        </pc:spChg>
        <pc:spChg chg="mod">
          <ac:chgData name="Ben Nienhuis" userId="2c6c04f1-77c7-44b5-a463-93386779ab63" providerId="ADAL" clId="{C62CC390-4274-4F71-9CE4-32EF97524FAA}" dt="2025-11-21T10:10:08.973" v="565" actId="6549"/>
          <ac:spMkLst>
            <pc:docMk/>
            <pc:sldMk cId="2315898835" sldId="292"/>
            <ac:spMk id="6" creationId="{033755FE-30B0-23FC-B029-B7E17F97FD14}"/>
          </ac:spMkLst>
        </pc:spChg>
      </pc:sldChg>
      <pc:sldChg chg="modSp add mod addAnim delAnim modAnim">
        <pc:chgData name="Ben Nienhuis" userId="2c6c04f1-77c7-44b5-a463-93386779ab63" providerId="ADAL" clId="{C62CC390-4274-4F71-9CE4-32EF97524FAA}" dt="2025-11-21T10:19:39.869" v="691"/>
        <pc:sldMkLst>
          <pc:docMk/>
          <pc:sldMk cId="1957894950" sldId="293"/>
        </pc:sldMkLst>
        <pc:spChg chg="mod">
          <ac:chgData name="Ben Nienhuis" userId="2c6c04f1-77c7-44b5-a463-93386779ab63" providerId="ADAL" clId="{C62CC390-4274-4F71-9CE4-32EF97524FAA}" dt="2025-11-21T10:16:25.761" v="673" actId="20577"/>
          <ac:spMkLst>
            <pc:docMk/>
            <pc:sldMk cId="1957894950" sldId="293"/>
            <ac:spMk id="4" creationId="{BD7F3DB9-47A6-461C-FCEE-798A02E0D305}"/>
          </ac:spMkLst>
        </pc:spChg>
      </pc:sldChg>
      <pc:sldChg chg="delSp modSp add mod addAnim delAnim modAnim">
        <pc:chgData name="Ben Nienhuis" userId="2c6c04f1-77c7-44b5-a463-93386779ab63" providerId="ADAL" clId="{C62CC390-4274-4F71-9CE4-32EF97524FAA}" dt="2025-11-21T10:19:49.019" v="693"/>
        <pc:sldMkLst>
          <pc:docMk/>
          <pc:sldMk cId="1302030794" sldId="294"/>
        </pc:sldMkLst>
        <pc:spChg chg="mod">
          <ac:chgData name="Ben Nienhuis" userId="2c6c04f1-77c7-44b5-a463-93386779ab63" providerId="ADAL" clId="{C62CC390-4274-4F71-9CE4-32EF97524FAA}" dt="2025-11-21T10:17:02.597" v="676"/>
          <ac:spMkLst>
            <pc:docMk/>
            <pc:sldMk cId="1302030794" sldId="294"/>
            <ac:spMk id="6" creationId="{91FB963F-BC84-26C8-6E1A-BBB4EEB3BB6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13841-7D0E-4ED5-850C-4305C62235CD}" type="datetimeFigureOut">
              <a:rPr lang="nl-NL" smtClean="0"/>
              <a:t>12-12-2025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DF346-A44A-4795-9EE5-1A420750B1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87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611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B77FA-F491-BAB8-A169-83D913348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225F42E-7BF1-FB80-9132-8FCC52FEB3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C54F66CD-423F-96E6-182C-3FDAF379D6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BFEA211-613A-0B5E-D29A-3F761000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139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20B54-55B3-E828-84B4-025EDC464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ED2DBDD-C57A-063A-16CC-B7B4265EF0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8A045C7-0337-3CE0-BBC9-C79DC960E5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662D22F-9F0E-9E88-DC93-F186B3BE5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086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23D4A-B392-78E8-320E-4D640F173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965E3E07-64FB-BB5C-B13F-8F6D8C9D72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A574C124-F6EF-B310-DE63-8DFB31251F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4472187-FE73-87D4-3FCF-25D47F5C13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925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392DD-9A89-F644-2D41-9D11B6AC7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E33B518-6215-72AB-EA46-AA2AA1C8BC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8E9A6A3-BEEC-BB60-6DEA-C3D7158E60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3CB869-B847-4EE4-608A-F45E72A751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1154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B11D4-B9B7-453D-2020-C602978F8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021FA82-8920-0EBD-07B2-45CBC255BA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A5E79BB-4B09-3FEF-135E-28BA154BD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C3C5482-911D-8F6F-43D1-B942804530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23050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6E7B57-1E70-572F-EA20-14B4E29E8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1FFBFEA1-8854-8237-5034-0FA4BF3852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ADAEC7CF-234F-99A1-D203-2BBCDE89BD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AE4D61E-E26F-5052-38D0-2B12567B89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51009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A9725-943C-5CA9-5820-537600D19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4F478BB-B3A8-D30D-21B4-452841963F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669546E3-502B-8CB7-A944-E0CDF6BFAB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9A2A10B-0C68-322E-FDD5-8D02848EE3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2938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A54FA-89CA-D7BA-1C0D-9F5846B20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D9FC43F6-8A48-FC3D-5CBC-2038F2959B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3A90F6E-EDDF-1AD3-58A7-4DC505A66D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575F91E-B123-20D3-A863-66C81E5444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127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823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FB0C0-A15A-CAB1-DF89-5AF78C857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20A508C-258E-23E4-743E-E704E4315C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5D1E1125-057F-189D-DC6C-720A9E91D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A9E5A17-D5B8-A869-459B-021F2AE3F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317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3744B-57A1-B01B-D169-E868C776A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1002FFA-E3E7-1FDE-635C-3D7E50323A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5E97E62-83D8-679A-8246-581502638B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B47C004-AF13-207B-7AB2-8068C2A20C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6538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4999F5-7048-5C87-70EB-39AB3E4B3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1A72989A-0E54-090E-DCF6-FCC7F25DC8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82DB81D-1256-F1D3-0D99-42EFC102E1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F5D04FA-E899-29F8-C2C1-B63ED35BAC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515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EA536-2543-5D89-988D-F9CFE66C9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0FF7181-3ABE-BEAA-FA15-875E597A73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AF843138-C1E4-4181-D110-B31293E39D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977A491-3EF5-6F9C-9CD8-DF3F9AA686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1196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E775C-EDAB-C56F-86D5-92C7354F0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DED7CD9-3D27-8D18-A636-3FA8B6F47C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6ED4BAD0-B79B-771B-86F0-16F4FCD38F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D6C74A7-ECA4-8789-B042-7B6E68C6E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6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F6AA54-4E16-1DE4-B732-CD18342BB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12D0067-E5DD-1A7A-7799-C1748BCBA9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7B2462EC-F843-1F67-00C9-C1822AC672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A6DF15E-3B29-0EDD-91B7-2D98F1CAB8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704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7D2121-0188-9006-84A3-36B2AABF4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0831CBC6-0940-0711-0749-3DDD39786C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9775605-069B-DC81-801F-16E36E8659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B49F419-1D78-FC30-1A4E-D291D89F52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117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nH5GzDIFPYU?feature=oembed" TargetMode="Externa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23791-4B8F-181E-B211-F4B418772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94849-0AAD-1976-069F-D6833A4C4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A3DA2E9-0799-9F45-9AF7-71AC3DABD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3" name="Onlinemedia 2" title="TopBodem Masterclass: zien hoe kunstmest wordt gemaakt">
            <a:hlinkClick r:id="" action="ppaction://media"/>
            <a:extLst>
              <a:ext uri="{FF2B5EF4-FFF2-40B4-BE49-F238E27FC236}">
                <a16:creationId xmlns:a16="http://schemas.microsoft.com/office/drawing/2014/main" id="{92C87219-59BA-52EC-3148-444952DFEC6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92728" y="1404309"/>
            <a:ext cx="8847272" cy="499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80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F5484-37A3-70D4-5709-131ABFFDA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7C7A85-2A07-FE99-80DA-720FD823E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BA728A8-B8D9-76D5-A171-7EFC82F6F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1117" y="1621223"/>
            <a:ext cx="9136460" cy="4351338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In het vorige filmpje zag je de productie van </a:t>
            </a:r>
            <a:r>
              <a:rPr lang="nl-NL" dirty="0" err="1"/>
              <a:t>kalkamonsalpeter</a:t>
            </a: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Kalkammonsalpeter of KAS is een stikstofhoudende kunstmest in korrelvorm die de plantengroei stimuleert. </a:t>
            </a:r>
          </a:p>
          <a:p>
            <a:pPr indent="0">
              <a:buNone/>
            </a:pPr>
            <a:r>
              <a:rPr lang="nl-NL" dirty="0"/>
              <a:t>Het bevat ammoniumnitraat en calciumcarbonaat (CaCO3). Wanneer dolomiet als vulstof gebruikt wordt bevat de meststof ook magnesiumoxide (</a:t>
            </a:r>
            <a:r>
              <a:rPr lang="nl-NL" dirty="0" err="1"/>
              <a:t>MgO</a:t>
            </a:r>
            <a:r>
              <a:rPr lang="nl-NL" dirty="0"/>
              <a:t>). </a:t>
            </a:r>
          </a:p>
          <a:p>
            <a:pPr indent="0">
              <a:buNone/>
            </a:pPr>
            <a:r>
              <a:rPr lang="nl-NL" dirty="0"/>
              <a:t>Door de beperkte hoeveelheid calciumcarbonaat is de meststof in de bodem niet geheel pH-neutraal, maar werkt iets verzurend.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Een deel van de meststof is snelwerkend, omdat nitraat NO3− direct door de plantenwortels wordt opgenomen. het ammonium (NH4+) ion daarentegen moet eerst door het bodemleven worden omgezet in nitraat voordat het door de plant opgenomen kan worden. Dit wordt nitrificatie genoemd.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719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1CDAF-7D54-D040-84D9-5E8F21D3A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EDD10-6A7D-96F6-B76C-78594F0CB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0E228AE-CB86-26E1-64E1-0BDBF6103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1117" y="1621223"/>
            <a:ext cx="913646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1795B3F-BF29-C55C-5860-77DA5C4ED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084" y="1494673"/>
            <a:ext cx="4534533" cy="43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707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5D75D-EB4D-D2F4-FD89-A93AA6B9E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4BEB2-9B78-03D9-69CF-59A688632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44CDFED-F9F3-9415-C976-C68501CD2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1117" y="1621223"/>
            <a:ext cx="913646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 algn="ctr">
              <a:buNone/>
            </a:pPr>
            <a:r>
              <a:rPr lang="nl-NL" dirty="0"/>
              <a:t>Waarom gebruiken we nog kunstmest, </a:t>
            </a:r>
          </a:p>
          <a:p>
            <a:pPr indent="0" algn="ctr">
              <a:buNone/>
            </a:pPr>
            <a:r>
              <a:rPr lang="nl-NL" dirty="0"/>
              <a:t>terwijl we in Nederland een mestoverschot hebben?</a:t>
            </a:r>
          </a:p>
          <a:p>
            <a:pPr indent="0" algn="ctr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A64EBD5-5898-ED3E-3119-B5EA41E74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5440" y="3514590"/>
            <a:ext cx="3423920" cy="256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350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8CFA2-A4B4-F520-5834-ED53C2942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6FA5A-C38D-5B44-20A9-3422AA559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0520B87-8D4C-9B89-A62A-306755B0E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550" y="1621223"/>
            <a:ext cx="1290761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Achtergrond</a:t>
            </a:r>
          </a:p>
          <a:p>
            <a:pPr indent="0">
              <a:buNone/>
            </a:pPr>
            <a:r>
              <a:rPr lang="nl-NL" dirty="0"/>
              <a:t>•Nederland heeft een mestoverschot door intensieve veeteelt</a:t>
            </a:r>
          </a:p>
          <a:p>
            <a:pPr indent="0">
              <a:buNone/>
            </a:pPr>
            <a:r>
              <a:rPr lang="nl-NL" dirty="0"/>
              <a:t>•Mest bevat stikstof (N) en fosfaat (P), beide essentieel voor gewassen</a:t>
            </a:r>
          </a:p>
          <a:p>
            <a:pPr indent="0">
              <a:buNone/>
            </a:pPr>
            <a:r>
              <a:rPr lang="nl-NL" dirty="0"/>
              <a:t>•Te veel of onevenwichtige bemesting → uitspoeling naar grond- en oppervlaktewater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Gebruiksnormen</a:t>
            </a:r>
          </a:p>
          <a:p>
            <a:pPr indent="0">
              <a:buNone/>
            </a:pPr>
            <a:r>
              <a:rPr lang="nl-NL" dirty="0"/>
              <a:t>•Wetgeving bepaalt maximale bemesting met dierlijke mest</a:t>
            </a:r>
          </a:p>
          <a:p>
            <a:pPr indent="0">
              <a:buNone/>
            </a:pPr>
            <a:r>
              <a:rPr lang="nl-NL" dirty="0"/>
              <a:t>•Doel: bescherming van waterkwaliteit</a:t>
            </a:r>
          </a:p>
          <a:p>
            <a:pPr indent="0">
              <a:buNone/>
            </a:pPr>
            <a:r>
              <a:rPr lang="nl-NL" dirty="0"/>
              <a:t>•Norm: max. 170 kg stikstof/ha uit dierlijke mest (EU-regel)</a:t>
            </a:r>
          </a:p>
          <a:p>
            <a:pPr indent="0">
              <a:buNone/>
            </a:pPr>
            <a:r>
              <a:rPr lang="nl-NL" dirty="0"/>
              <a:t>•Aanvullend mag kunstmest gebruikt worden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604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C9A246-0CF9-0188-5D72-541FE1E7B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5789E3-6977-383C-472D-700444CD7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33755FE-30B0-23FC-B029-B7E17F97F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550" y="1621223"/>
            <a:ext cx="11611155" cy="4351338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309359C-0552-D588-6091-C59CA44B442E}"/>
              </a:ext>
            </a:extLst>
          </p:cNvPr>
          <p:cNvSpPr txBox="1"/>
          <p:nvPr/>
        </p:nvSpPr>
        <p:spPr>
          <a:xfrm>
            <a:off x="457200" y="1542070"/>
            <a:ext cx="1124884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/>
              <a:t>Uitspoeling en </a:t>
            </a:r>
            <a:r>
              <a:rPr lang="nl-NL" sz="2400" dirty="0" err="1"/>
              <a:t>milieu-effecten</a:t>
            </a:r>
            <a:endParaRPr lang="nl-NL" sz="2400" dirty="0"/>
          </a:p>
          <a:p>
            <a:r>
              <a:rPr lang="nl-NL" sz="2400" dirty="0"/>
              <a:t>• Stikstof (NO3): spoelt makkelijk uit naar grondwater</a:t>
            </a:r>
          </a:p>
          <a:p>
            <a:r>
              <a:rPr lang="nl-NL" sz="2400" dirty="0"/>
              <a:t>• Fosfaat (P): bindt zich aan bodemdeeltjes, maar kan afspoelen bij regenbuien</a:t>
            </a:r>
          </a:p>
          <a:p>
            <a:r>
              <a:rPr lang="nl-NL" sz="2400" dirty="0"/>
              <a:t>• Ammoniakemissies uit dierlijke mest → stikstofneerslag in natuurgebieden</a:t>
            </a:r>
          </a:p>
          <a:p>
            <a:endParaRPr lang="nl-NL" sz="2400" dirty="0"/>
          </a:p>
          <a:p>
            <a:r>
              <a:rPr lang="nl-NL" sz="2400" dirty="0"/>
              <a:t>Kunstmest versus dierlijke mest</a:t>
            </a:r>
          </a:p>
          <a:p>
            <a:r>
              <a:rPr lang="nl-NL" sz="2400" dirty="0"/>
              <a:t>• Kunstmest: stikstof direct beschikbaar (nitraat/ammonium)</a:t>
            </a:r>
          </a:p>
          <a:p>
            <a:r>
              <a:rPr lang="nl-NL" sz="2400" dirty="0"/>
              <a:t>• Dierlijke mest: stikstof komt langzaam vrij (mineralisatieproces)</a:t>
            </a:r>
          </a:p>
          <a:p>
            <a:r>
              <a:rPr lang="nl-NL" sz="2400" dirty="0"/>
              <a:t>• Kunstmest maakt gerichte bemesting mogelijk → minder verliezen</a:t>
            </a:r>
          </a:p>
          <a:p>
            <a:r>
              <a:rPr lang="nl-NL" sz="2400" dirty="0"/>
              <a:t>• Fosfaatkunstmest nauwelijks nodig in NL</a:t>
            </a:r>
          </a:p>
        </p:txBody>
      </p:sp>
    </p:spTree>
    <p:extLst>
      <p:ext uri="{BB962C8B-B14F-4D97-AF65-F5344CB8AC3E}">
        <p14:creationId xmlns:p14="http://schemas.microsoft.com/office/powerpoint/2010/main" val="231589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00775-2BE0-4BBE-BBB6-2FCDC8E8A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B92931-E4D4-8458-CC6B-8AE0447D1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224B6F1-0F74-9EE7-91B1-90B54514E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550" y="1621223"/>
            <a:ext cx="11611155" cy="4351338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D7F3DB9-47A6-461C-FCEE-798A02E0D305}"/>
              </a:ext>
            </a:extLst>
          </p:cNvPr>
          <p:cNvSpPr txBox="1"/>
          <p:nvPr/>
        </p:nvSpPr>
        <p:spPr>
          <a:xfrm>
            <a:off x="457200" y="1542070"/>
            <a:ext cx="1124884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/>
              <a:t>Mestoverschot en verwerking</a:t>
            </a:r>
          </a:p>
          <a:p>
            <a:r>
              <a:rPr lang="nl-NL" sz="2400" dirty="0"/>
              <a:t>•	Veel veehouders produceren meer mest dan ze mogen gebruiken</a:t>
            </a:r>
          </a:p>
          <a:p>
            <a:r>
              <a:rPr lang="nl-NL" sz="2400" dirty="0"/>
              <a:t>•	Oplossingen:</a:t>
            </a:r>
          </a:p>
          <a:p>
            <a:r>
              <a:rPr lang="nl-NL" sz="2400" dirty="0"/>
              <a:t>			1. Afvoer naar akkerbouw</a:t>
            </a:r>
          </a:p>
          <a:p>
            <a:r>
              <a:rPr lang="nl-NL" sz="2400" dirty="0"/>
              <a:t>			2. Vergisting → biogas + organische mestkorrels</a:t>
            </a:r>
          </a:p>
          <a:p>
            <a:r>
              <a:rPr lang="nl-NL" sz="2400" dirty="0"/>
              <a:t>			3. Export naar o.a. Frankrijk</a:t>
            </a:r>
          </a:p>
          <a:p>
            <a:r>
              <a:rPr lang="nl-NL" sz="2400" dirty="0"/>
              <a:t>•	Afvoer = hoge kosten voor veehouders</a:t>
            </a:r>
          </a:p>
          <a:p>
            <a:endParaRPr lang="nl-NL" sz="2400" dirty="0"/>
          </a:p>
          <a:p>
            <a:r>
              <a:rPr lang="nl-NL" sz="2400" dirty="0"/>
              <a:t>Beleidscontext</a:t>
            </a:r>
          </a:p>
          <a:p>
            <a:r>
              <a:rPr lang="nl-NL" sz="2400" dirty="0"/>
              <a:t>•	Nederland verloor in 2022 de derogatie </a:t>
            </a:r>
          </a:p>
          <a:p>
            <a:r>
              <a:rPr lang="nl-NL" sz="2400" dirty="0"/>
              <a:t>	(uitzondering voor meer mest op grasland)</a:t>
            </a:r>
          </a:p>
          <a:p>
            <a:r>
              <a:rPr lang="nl-NL" sz="2400" dirty="0"/>
              <a:t>•	Strengere normen → meer mestoverschot</a:t>
            </a:r>
          </a:p>
          <a:p>
            <a:r>
              <a:rPr lang="nl-NL" sz="2400" dirty="0"/>
              <a:t>•	Verwachting: krimp van de veestapel op termijn</a:t>
            </a:r>
          </a:p>
        </p:txBody>
      </p:sp>
    </p:spTree>
    <p:extLst>
      <p:ext uri="{BB962C8B-B14F-4D97-AF65-F5344CB8AC3E}">
        <p14:creationId xmlns:p14="http://schemas.microsoft.com/office/powerpoint/2010/main" val="195789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95E37D-1CE6-27D0-74AB-780570F06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0008FD-BEAF-35B5-9FD2-A68A4C470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1FB963F-BC84-26C8-6E1A-BBB4EEB3B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550" y="1621223"/>
            <a:ext cx="11611155" cy="4351338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Conclusie</a:t>
            </a:r>
          </a:p>
          <a:p>
            <a:pPr indent="0">
              <a:buNone/>
            </a:pPr>
            <a:r>
              <a:rPr lang="nl-NL" dirty="0"/>
              <a:t>•	Dierlijke mest = basisbemesting (organische stof, fosfaat)</a:t>
            </a:r>
          </a:p>
          <a:p>
            <a:pPr indent="0">
              <a:buNone/>
            </a:pPr>
            <a:r>
              <a:rPr lang="nl-NL" dirty="0"/>
              <a:t>•	Kunstmest = aanvulling voor stikstof, gericht en efficiënt</a:t>
            </a:r>
          </a:p>
          <a:p>
            <a:pPr indent="0">
              <a:buNone/>
            </a:pPr>
            <a:r>
              <a:rPr lang="nl-NL" dirty="0"/>
              <a:t>•	Mestoverschot blijft een groot probleem → verwerking en export noodzakelijk</a:t>
            </a:r>
          </a:p>
          <a:p>
            <a:pPr indent="0">
              <a:buNone/>
            </a:pPr>
            <a:r>
              <a:rPr lang="nl-NL" dirty="0"/>
              <a:t>•	Beleidsdruk leidt tot structurele veranderingen in landbouw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203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FEE85-20CB-145B-1A27-B5E0FB9E8D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09980-5810-9267-2A79-AB55C7759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78ADA1A-BFAE-EBA4-39B6-848C75CF2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1117" y="1621223"/>
            <a:ext cx="913646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Maak thuis de vragen uit hoofdstuk 1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141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838" y="1656000"/>
            <a:ext cx="9360747" cy="4351338"/>
          </a:xfrm>
        </p:spPr>
        <p:txBody>
          <a:bodyPr/>
          <a:lstStyle/>
          <a:p>
            <a:pPr indent="0" algn="ctr">
              <a:buNone/>
            </a:pPr>
            <a:r>
              <a:rPr lang="nl-NL" sz="4000" b="1" dirty="0"/>
              <a:t>Kunstmest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/>
              <a:t>Les 1 14/11 Bespreken Toets &amp; Introductie</a:t>
            </a:r>
          </a:p>
          <a:p>
            <a:r>
              <a:rPr lang="nl-NL" dirty="0"/>
              <a:t>Les 2 21/11 Les 1: Chemische begrippen in de bemesting</a:t>
            </a:r>
            <a:endParaRPr lang="nl-NL" sz="1400" dirty="0"/>
          </a:p>
          <a:p>
            <a:r>
              <a:rPr lang="nl-NL" dirty="0"/>
              <a:t>Les 3 28/12 Les 2 Algemeen gebruik van meststoffen</a:t>
            </a:r>
          </a:p>
          <a:p>
            <a:r>
              <a:rPr lang="nl-NL" dirty="0"/>
              <a:t>Les 4 05/12 Les 3 Analyses en bemonsteren</a:t>
            </a:r>
          </a:p>
          <a:p>
            <a:r>
              <a:rPr lang="nl-NL" dirty="0"/>
              <a:t>Les 5 12/12 Les 4 Doseren van kunstmest</a:t>
            </a:r>
          </a:p>
          <a:p>
            <a:r>
              <a:rPr lang="nl-NL" dirty="0"/>
              <a:t>Les 6 </a:t>
            </a:r>
            <a:r>
              <a:rPr lang="nl-NL"/>
              <a:t>19/12 Herhaling</a:t>
            </a:r>
            <a:endParaRPr lang="nl-NL" dirty="0"/>
          </a:p>
          <a:p>
            <a:r>
              <a:rPr lang="nl-NL" dirty="0"/>
              <a:t>Les 7 09/01 Toets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074A08AC-BE9D-DC2A-0C47-F99FCCB54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3135" y="4179445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8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300" y="1527975"/>
            <a:ext cx="943515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1. Moleculen en Ionen</a:t>
            </a:r>
          </a:p>
          <a:p>
            <a:pPr indent="0">
              <a:buNone/>
            </a:pPr>
            <a:r>
              <a:rPr lang="nl-NL" dirty="0"/>
              <a:t>•	Meststoffen bestaan vaak uit zouten die oplossen in water.</a:t>
            </a:r>
          </a:p>
          <a:p>
            <a:pPr indent="0">
              <a:buNone/>
            </a:pPr>
            <a:r>
              <a:rPr lang="nl-NL" dirty="0"/>
              <a:t>•	Bij oplossen ontstaan ionen: kationen (positief, zoals K⁺, Ca²⁺) 	en anionen (negatief, zoals NO₃⁻, SO₄²⁻).</a:t>
            </a:r>
          </a:p>
          <a:p>
            <a:pPr indent="0">
              <a:buNone/>
            </a:pPr>
            <a:r>
              <a:rPr lang="nl-NL" dirty="0"/>
              <a:t>•	De verhouding van ionen is belangrijk voor opname door de 	plant.</a:t>
            </a:r>
          </a:p>
          <a:p>
            <a:pPr indent="0">
              <a:buNone/>
            </a:pPr>
            <a:r>
              <a:rPr lang="nl-NL" dirty="0"/>
              <a:t>•	Voorbeelden: </a:t>
            </a:r>
          </a:p>
          <a:p>
            <a:pPr indent="0">
              <a:buNone/>
            </a:pPr>
            <a:r>
              <a:rPr lang="nl-NL" dirty="0"/>
              <a:t>o	KNO₃ → 1 K⁺ + 1 NO₃⁻</a:t>
            </a:r>
          </a:p>
          <a:p>
            <a:pPr indent="0">
              <a:buNone/>
            </a:pPr>
            <a:r>
              <a:rPr lang="nl-NL" dirty="0"/>
              <a:t>o	K₂SO₄ → 2 K⁺ + 1 SO₄²⁻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106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BDE40-FDCE-E2F2-74CB-73E2B76D36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DEC32A-2B91-8C66-76D5-A0B06DC2E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B1AD4BA-3C8D-3A2A-9967-CE5CC87EC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300" y="1527975"/>
            <a:ext cx="9435150" cy="4351338"/>
          </a:xfrm>
        </p:spPr>
        <p:txBody>
          <a:bodyPr>
            <a:normAutofit fontScale="85000" lnSpcReduction="20000"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Wat gaan we vandaag doen?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Voor de pauze: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Les 1: Chemische begrippen in de bemesting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Na de pauze: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Discussie: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Waarom gebruiken we nog kunstmest, terwijl we in Nederland een mestoverschot hebben?								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 </a:t>
            </a:r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559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2D859-0CDE-6F46-1E66-4FBA8D048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Afbeelding met tekst, schermopname, diagram, nummer&#10;&#10;Door AI gegenereerde inhoud is mogelijk onjuist.">
            <a:extLst>
              <a:ext uri="{FF2B5EF4-FFF2-40B4-BE49-F238E27FC236}">
                <a16:creationId xmlns:a16="http://schemas.microsoft.com/office/drawing/2014/main" id="{B5256C13-54A7-660E-DEF7-9021BBBADC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4" y="2242105"/>
            <a:ext cx="9934575" cy="422167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24973D1-69BE-DFA4-96C6-05ADDAFBE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74BCF1-CC2D-E8FD-A936-0D043FFE5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4750" y="1575600"/>
            <a:ext cx="9130350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2. Concentratie: </a:t>
            </a:r>
            <a:r>
              <a:rPr lang="nl-NL" dirty="0" err="1"/>
              <a:t>mmol</a:t>
            </a:r>
            <a:r>
              <a:rPr lang="nl-NL" dirty="0"/>
              <a:t> en mg/l (</a:t>
            </a:r>
            <a:r>
              <a:rPr lang="nl-NL" dirty="0" err="1"/>
              <a:t>ppm</a:t>
            </a:r>
            <a:r>
              <a:rPr lang="nl-NL" dirty="0"/>
              <a:t>)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2944E9C-50D0-C541-EF90-F1D7777296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2258" y="1459459"/>
            <a:ext cx="3426841" cy="1726092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F83307BB-0294-27D9-744B-E7B0D1C64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4751" y="3272344"/>
            <a:ext cx="2666998" cy="40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32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7FE2F-CA21-0B30-7215-CBA7C950D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429B4856-DE9C-B0E8-6860-B97508559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3028" y="2856089"/>
            <a:ext cx="3584222" cy="358422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1C3EBE0-A981-C040-35AA-187346951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03675C-3824-C676-636A-2034C0243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4750" y="1575600"/>
            <a:ext cx="9130350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2. Concentratie: </a:t>
            </a:r>
            <a:r>
              <a:rPr lang="nl-NL" dirty="0" err="1"/>
              <a:t>mmol</a:t>
            </a:r>
            <a:r>
              <a:rPr lang="nl-NL" dirty="0"/>
              <a:t> en mg/l (</a:t>
            </a:r>
            <a:r>
              <a:rPr lang="nl-NL" dirty="0" err="1"/>
              <a:t>ppm</a:t>
            </a:r>
            <a:r>
              <a:rPr lang="nl-NL" dirty="0"/>
              <a:t>)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• mg/l of </a:t>
            </a:r>
            <a:r>
              <a:rPr lang="nl-NL" dirty="0" err="1"/>
              <a:t>ppm</a:t>
            </a:r>
            <a:r>
              <a:rPr lang="nl-NL" dirty="0"/>
              <a:t> geeft gewicht aan, maar planten nemen ionen op.</a:t>
            </a:r>
          </a:p>
          <a:p>
            <a:pPr indent="0">
              <a:buNone/>
            </a:pPr>
            <a:r>
              <a:rPr lang="nl-NL" dirty="0"/>
              <a:t>• Daarom wordt gewerkt met mol/l, meestal </a:t>
            </a:r>
            <a:r>
              <a:rPr lang="nl-NL" dirty="0" err="1"/>
              <a:t>mmol</a:t>
            </a:r>
            <a:r>
              <a:rPr lang="nl-NL" dirty="0"/>
              <a:t>/l of µmol/l.</a:t>
            </a:r>
          </a:p>
          <a:p>
            <a:pPr indent="0">
              <a:buNone/>
            </a:pPr>
            <a:r>
              <a:rPr lang="nl-NL" dirty="0"/>
              <a:t>• 1 </a:t>
            </a:r>
            <a:r>
              <a:rPr lang="nl-NL" dirty="0" err="1"/>
              <a:t>mmol</a:t>
            </a:r>
            <a:r>
              <a:rPr lang="nl-NL" dirty="0"/>
              <a:t> K⁺ = 1 </a:t>
            </a:r>
            <a:r>
              <a:rPr lang="nl-NL" dirty="0" err="1"/>
              <a:t>mmol</a:t>
            </a:r>
            <a:r>
              <a:rPr lang="nl-NL" dirty="0"/>
              <a:t> NO₃⁻ → direct vergelijkbaar.</a:t>
            </a:r>
          </a:p>
          <a:p>
            <a:pPr indent="0">
              <a:buNone/>
            </a:pPr>
            <a:r>
              <a:rPr lang="nl-NL" dirty="0"/>
              <a:t>• Gewicht is minder relevant dan het aantal deeltjes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890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F7DC3-4C0A-5FDD-21A9-34E3AE345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07CFE86-40CA-42ED-8070-FB01F8039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33" y="2722739"/>
            <a:ext cx="4135261" cy="413526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7B52793-2528-ABF0-5C7A-1D300EE03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AAEFBEF-D3B4-AD14-4273-73A297DBD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999" y="1728000"/>
            <a:ext cx="8244525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3. EC (Electric </a:t>
            </a:r>
            <a:r>
              <a:rPr lang="nl-NL" dirty="0" err="1"/>
              <a:t>Conductivity</a:t>
            </a:r>
            <a:r>
              <a:rPr lang="nl-NL" dirty="0"/>
              <a:t>)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• EC (</a:t>
            </a:r>
            <a:r>
              <a:rPr lang="nl-NL" dirty="0" err="1"/>
              <a:t>mS</a:t>
            </a:r>
            <a:r>
              <a:rPr lang="nl-NL" dirty="0"/>
              <a:t>/cm) meet de hoeveelheid opgeloste ionen.</a:t>
            </a:r>
          </a:p>
          <a:p>
            <a:pPr indent="0">
              <a:buNone/>
            </a:pPr>
            <a:r>
              <a:rPr lang="nl-NL" dirty="0"/>
              <a:t>• Meer ionen = hogere EC.</a:t>
            </a:r>
          </a:p>
          <a:p>
            <a:pPr indent="0">
              <a:buNone/>
            </a:pPr>
            <a:r>
              <a:rPr lang="nl-NL" dirty="0"/>
              <a:t>• Betrouwbaar tussen EC 1.0 en 6.0.</a:t>
            </a:r>
          </a:p>
          <a:p>
            <a:pPr indent="0">
              <a:buNone/>
            </a:pPr>
            <a:r>
              <a:rPr lang="nl-NL" dirty="0"/>
              <a:t>• Niet-ionische stoffen kunnen EC verstoren.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927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E8285-EA6F-1DCE-E2E4-05D614C49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24E719-F9B5-AE34-F633-17C176100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DA2412F-40EF-D6C5-A03E-D95844FC9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000" y="1728000"/>
            <a:ext cx="9111300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4. pH (zuurgraad)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• pH = -log[H⁺]; schaal van 0 (zuur) tot 14 (basisch).</a:t>
            </a:r>
          </a:p>
          <a:p>
            <a:pPr indent="0">
              <a:buNone/>
            </a:pPr>
            <a:r>
              <a:rPr lang="nl-NL" dirty="0"/>
              <a:t>• pH beïnvloedt beschikbaarheid van voedingsstoffen.</a:t>
            </a:r>
          </a:p>
          <a:p>
            <a:pPr indent="0">
              <a:buNone/>
            </a:pPr>
            <a:r>
              <a:rPr lang="nl-NL" dirty="0"/>
              <a:t>• Elke pH-stap is een factor 10 in H⁺-concentratie.</a:t>
            </a:r>
          </a:p>
          <a:p>
            <a:pPr indent="0">
              <a:buNone/>
            </a:pPr>
            <a:r>
              <a:rPr lang="nl-NL" dirty="0"/>
              <a:t>• Lage pH = veel H⁺ = zuur; hoge pH = weinig H⁺ = basisch.</a:t>
            </a:r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B1DA8A2-4CEA-8101-C3EF-943794731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699" y="3988561"/>
            <a:ext cx="4238625" cy="275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51AA3-37C8-B10F-4F8A-5504B89EB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0358216D-B611-CAF9-E7CF-C5184802F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394" y="4067964"/>
            <a:ext cx="2315212" cy="254317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4ED1734-B351-6B55-0451-09155BA7F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2 25/26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651AB04-6267-BC48-9908-D75EC217E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212" y="1518450"/>
            <a:ext cx="9787575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5. Zouten, Ureum, Zuren en Basen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• Zouten: bestaan uit metaalionen + zuurrest (bijv. K⁺ + NO₃⁻).</a:t>
            </a:r>
          </a:p>
          <a:p>
            <a:pPr indent="0">
              <a:buNone/>
            </a:pPr>
            <a:r>
              <a:rPr lang="nl-NL" dirty="0"/>
              <a:t>• Ureum: organisch, geen ionen → geen EC, vertraagde opname.</a:t>
            </a:r>
          </a:p>
          <a:p>
            <a:pPr indent="0">
              <a:buNone/>
            </a:pPr>
            <a:r>
              <a:rPr lang="nl-NL" dirty="0"/>
              <a:t>• Zuren: bevatten H⁺ + zuurrest (bijv. HNO₃).</a:t>
            </a:r>
          </a:p>
          <a:p>
            <a:pPr indent="0">
              <a:buNone/>
            </a:pPr>
            <a:r>
              <a:rPr lang="nl-NL" dirty="0"/>
              <a:t>• Basen: bevatten OH⁻ of CO₃²⁻ → verhogen </a:t>
            </a:r>
            <a:r>
              <a:rPr lang="nl-NL" dirty="0" err="1"/>
              <a:t>pH.</a:t>
            </a:r>
            <a:endParaRPr lang="nl-NL" dirty="0"/>
          </a:p>
          <a:p>
            <a:pPr indent="0">
              <a:buNone/>
            </a:pPr>
            <a:r>
              <a:rPr lang="nl-NL" dirty="0"/>
              <a:t>• Bicarbonaat (HCO₃⁻): veiliger dan hydroxide, werkt langzamer.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44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7" ma:contentTypeDescription="Een nieuw document maken." ma:contentTypeScope="" ma:versionID="e1707bf841ade38c618b4e298608c9c9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5a7693b6f28ebe35936723a03e7ca8f4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43D413-FC0B-43AE-8232-D4256F34F161}"/>
</file>

<file path=customXml/itemProps2.xml><?xml version="1.0" encoding="utf-8"?>
<ds:datastoreItem xmlns:ds="http://schemas.openxmlformats.org/officeDocument/2006/customXml" ds:itemID="{9595E054-A4D1-494E-8569-2006FB09F6F4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915d7cad-3e71-4cea-95bb-ac32222adf06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2ac19c3-1cff-4f70-a585-2de21a3866ce"/>
  </ds:schemaRefs>
</ds:datastoreItem>
</file>

<file path=customXml/itemProps3.xml><?xml version="1.0" encoding="utf-8"?>
<ds:datastoreItem xmlns:ds="http://schemas.openxmlformats.org/officeDocument/2006/customXml" ds:itemID="{B65929FC-507C-4225-ADC4-799D2B4F0F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Achtergroen PP van zone</Template>
  <TotalTime>621</TotalTime>
  <Words>976</Words>
  <Application>Microsoft Office PowerPoint</Application>
  <PresentationFormat>Breedbeeld</PresentationFormat>
  <Paragraphs>181</Paragraphs>
  <Slides>18</Slides>
  <Notes>17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1" baseType="lpstr">
      <vt:lpstr>Arial</vt:lpstr>
      <vt:lpstr>Calibri</vt:lpstr>
      <vt:lpstr>Achtergroen PP van zone</vt:lpstr>
      <vt:lpstr>PowerPoint-presentatie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  <vt:lpstr>Bemesting Periode 2 25/26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Bertus Boer</dc:creator>
  <cp:lastModifiedBy>Ben Nienhuis</cp:lastModifiedBy>
  <cp:revision>6</cp:revision>
  <dcterms:created xsi:type="dcterms:W3CDTF">2021-01-11T10:50:43Z</dcterms:created>
  <dcterms:modified xsi:type="dcterms:W3CDTF">2025-12-12T11:23:59Z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