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5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1" r:id="rId19"/>
    <p:sldId id="290" r:id="rId20"/>
    <p:sldId id="276" r:id="rId21"/>
    <p:sldId id="275" r:id="rId22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320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947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767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325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10252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219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07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8592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55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54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01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827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36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817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9634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814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6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6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4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eren.com/nl-NL/Tuinbouw/Gebreksverschijnsel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BWB38Dke6Fk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Organische 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0" y="74911"/>
            <a:ext cx="2914650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3428426"/>
            <a:ext cx="4879057" cy="28641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Mg Magnesium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784" y="2492896"/>
            <a:ext cx="6326544" cy="120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0569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3941138"/>
            <a:ext cx="4879057" cy="28641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Mg Magnesium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439" y="2564904"/>
            <a:ext cx="6234633" cy="174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S Zwavel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546318"/>
            <a:ext cx="1905000" cy="1905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2527891"/>
            <a:ext cx="7602086" cy="199982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896" y="4760766"/>
            <a:ext cx="5087094" cy="161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056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Ca calcium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080" y="4161166"/>
            <a:ext cx="2908920" cy="2424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90" y="2525465"/>
            <a:ext cx="7419906" cy="133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533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587907"/>
            <a:ext cx="7675317" cy="22741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Ca calcium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080" y="4161166"/>
            <a:ext cx="2908920" cy="24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726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295" y="0"/>
            <a:ext cx="4717409" cy="673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986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060848"/>
            <a:ext cx="4078758" cy="23346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sz="2800" dirty="0" smtClean="0"/>
              <a:t>Aan het werk!</a:t>
            </a:r>
          </a:p>
          <a:p>
            <a:pPr algn="ctr"/>
            <a:endParaRPr lang="nl-NL" sz="2800" dirty="0" smtClean="0"/>
          </a:p>
          <a:p>
            <a:pPr algn="ctr"/>
            <a:endParaRPr lang="nl-NL" sz="2800" dirty="0"/>
          </a:p>
          <a:p>
            <a:pPr algn="ctr"/>
            <a:endParaRPr lang="nl-NL" sz="2800" dirty="0" smtClean="0"/>
          </a:p>
          <a:p>
            <a:pPr algn="ctr"/>
            <a:endParaRPr lang="nl-NL" sz="2800" dirty="0"/>
          </a:p>
          <a:p>
            <a:pPr algn="ctr"/>
            <a:endParaRPr lang="nl-NL" sz="2800" dirty="0" smtClean="0"/>
          </a:p>
          <a:p>
            <a:pPr algn="ctr"/>
            <a:endParaRPr lang="nl-NL" sz="2800" dirty="0"/>
          </a:p>
          <a:p>
            <a:pPr algn="ctr"/>
            <a:r>
              <a:rPr lang="nl-NL" sz="2800" dirty="0" smtClean="0"/>
              <a:t>Maak opdracht A,B en C uit je opdrachten boek.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319" y="1268760"/>
            <a:ext cx="4651002" cy="350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2851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113187"/>
            <a:ext cx="5199410" cy="374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72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43" y="2492896"/>
            <a:ext cx="5868130" cy="257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921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vandaag: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Terugblik vorige les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Nakijken opdracht vorige week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Theorie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Start meststoffenproef</a:t>
            </a:r>
          </a:p>
          <a:p>
            <a:pPr algn="ctr"/>
            <a:endParaRPr lang="nl-NL" sz="1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32" y="3265685"/>
            <a:ext cx="4270375" cy="217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53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Wat hebben we vorige week gedaan?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082" y="4653136"/>
            <a:ext cx="3979389" cy="216024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036254"/>
            <a:ext cx="762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132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N stikstof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662546"/>
            <a:ext cx="7472337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857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N stikstof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2636912"/>
            <a:ext cx="6958421" cy="17611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483" y="4001548"/>
            <a:ext cx="2565933" cy="29977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4568" y="3483099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57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N stikstof kringloop</a:t>
            </a:r>
          </a:p>
        </p:txBody>
      </p:sp>
      <p:pic>
        <p:nvPicPr>
          <p:cNvPr id="4" name="BWB38Dke6Fk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63688" y="2708920"/>
            <a:ext cx="576064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2105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P fosfor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563" y="3938451"/>
            <a:ext cx="2869530" cy="28695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963" y="2637479"/>
            <a:ext cx="7595722" cy="158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8833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P fosfor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563" y="3938451"/>
            <a:ext cx="2869530" cy="286953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39" y="2758815"/>
            <a:ext cx="7563413" cy="11058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2963" y="3924053"/>
            <a:ext cx="2821835" cy="244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504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Voedingselementen nader toegelicht:</a:t>
            </a:r>
          </a:p>
          <a:p>
            <a:pPr algn="ctr"/>
            <a:r>
              <a:rPr lang="nl-NL" sz="2000" b="1" dirty="0" smtClean="0"/>
              <a:t>K kalium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5445224"/>
            <a:ext cx="5181600" cy="8858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5319" y="2492896"/>
            <a:ext cx="5905254" cy="259228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25" y="-35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939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basis_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F3E5D22C-EEBD-47FF-9B7E-945E48F679A5}" vid="{65AA76E6-15FD-48A3-B1A4-CE74316E81C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D13458-0DB7-4BB2-BE73-39CD4B6339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912DB3-5657-4910-8860-45E85E99FB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4A12CA-A54F-4645-9990-9A9F68DAD9D5}">
  <ds:schemaRefs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GroeneWelle_basis_powerpoint</Template>
  <TotalTime>2326</TotalTime>
  <Words>141</Words>
  <Application>Microsoft Office PowerPoint</Application>
  <PresentationFormat>Diavoorstelling (4:3)</PresentationFormat>
  <Paragraphs>88</Paragraphs>
  <Slides>18</Slides>
  <Notes>18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1" baseType="lpstr">
      <vt:lpstr>Arial</vt:lpstr>
      <vt:lpstr>Calibri</vt:lpstr>
      <vt:lpstr>GroeneWelle_basis_powerpoint</vt:lpstr>
      <vt:lpstr>Organische meststoffen</vt:lpstr>
      <vt:lpstr>Planning vandaag:</vt:lpstr>
      <vt:lpstr>Terugblik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Theorie</vt:lpstr>
      <vt:lpstr>PowerPoint-presentatie</vt:lpstr>
      <vt:lpstr>Theorie</vt:lpstr>
      <vt:lpstr>Nog vragen?</vt:lpstr>
      <vt:lpstr>Nog vragen?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363</cp:revision>
  <cp:lastPrinted>2016-09-02T08:08:08Z</cp:lastPrinted>
  <dcterms:created xsi:type="dcterms:W3CDTF">2008-03-20T23:08:22Z</dcterms:created>
  <dcterms:modified xsi:type="dcterms:W3CDTF">2016-09-02T08:41:47Z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