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4"/>
  </p:sldMasterIdLst>
  <p:notesMasterIdLst>
    <p:notesMasterId r:id="rId25"/>
  </p:notesMasterIdLst>
  <p:handoutMasterIdLst>
    <p:handoutMasterId r:id="rId26"/>
  </p:handoutMasterIdLst>
  <p:sldIdLst>
    <p:sldId id="256" r:id="rId5"/>
    <p:sldId id="265" r:id="rId6"/>
    <p:sldId id="257" r:id="rId7"/>
    <p:sldId id="258" r:id="rId8"/>
    <p:sldId id="259" r:id="rId9"/>
    <p:sldId id="260" r:id="rId10"/>
    <p:sldId id="261" r:id="rId11"/>
    <p:sldId id="263" r:id="rId12"/>
    <p:sldId id="266" r:id="rId13"/>
    <p:sldId id="267" r:id="rId14"/>
    <p:sldId id="268" r:id="rId15"/>
    <p:sldId id="269" r:id="rId16"/>
    <p:sldId id="272" r:id="rId17"/>
    <p:sldId id="273" r:id="rId18"/>
    <p:sldId id="270" r:id="rId19"/>
    <p:sldId id="271" r:id="rId20"/>
    <p:sldId id="274" r:id="rId21"/>
    <p:sldId id="276" r:id="rId22"/>
    <p:sldId id="277" r:id="rId23"/>
    <p:sldId id="275" r:id="rId24"/>
  </p:sldIdLst>
  <p:sldSz cx="9144000" cy="6858000" type="screen4x3"/>
  <p:notesSz cx="6797675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8DCE"/>
    <a:srgbClr val="4629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Stijl, gemiddeld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46F890A9-2807-4EBB-B81D-B2AA78EC7F39}" styleName="Stijl, donker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9" autoAdjust="0"/>
    <p:restoredTop sz="94615" autoAdjust="0"/>
  </p:normalViewPr>
  <p:slideViewPr>
    <p:cSldViewPr>
      <p:cViewPr varScale="1">
        <p:scale>
          <a:sx n="70" d="100"/>
          <a:sy n="70" d="100"/>
        </p:scale>
        <p:origin x="138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69A006-EBB2-4C91-8CA7-F33897BB504F}" type="datetimeFigureOut">
              <a:rPr lang="nl-NL" smtClean="0"/>
              <a:t>2-9-2016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9938A-B015-4695-9431-2931419173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70733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3DEFF4-D4C6-9E46-9113-C464AE31E92B}" type="datetimeFigureOut">
              <a:rPr lang="nl-NL" smtClean="0"/>
              <a:pPr/>
              <a:t>2-9-2016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69F5E-BF15-DD4D-A029-856E13411D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3841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15738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63454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39835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70873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910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66651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28551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47274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38592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35720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755806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160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0338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2-9-2016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670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2-9-2016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731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2-9-2016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663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2-9-2016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791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2-9-2016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663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2-9-2016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209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2-9-2016</a:t>
            </a:fld>
            <a:endParaRPr lang="nl-N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966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2-9-2016</a:t>
            </a:fld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867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2-9-2016</a:t>
            </a:fld>
            <a:endParaRPr lang="nl-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362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2-9-2016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644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2-9-2016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55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E8D99-14FB-4157-BE6C-BEEC31BD1017}" type="datetimeFigureOut">
              <a:rPr lang="nl-NL" smtClean="0"/>
              <a:pPr/>
              <a:t>2-9-2016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903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ZL_CAQbxDSk" TargetMode="Externa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_fZD-SlcWkA" TargetMode="Externa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Organische meststoffen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2132856"/>
            <a:ext cx="7128792" cy="3240360"/>
          </a:xfrm>
        </p:spPr>
        <p:txBody>
          <a:bodyPr>
            <a:normAutofit/>
          </a:bodyPr>
          <a:lstStyle/>
          <a:p>
            <a:endParaRPr lang="nl-NL" sz="1600" dirty="0"/>
          </a:p>
          <a:p>
            <a:pPr algn="ctr"/>
            <a:r>
              <a:rPr lang="nl-NL" sz="1600" dirty="0" smtClean="0"/>
              <a:t>test</a:t>
            </a:r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268760"/>
            <a:ext cx="3721936" cy="485658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9350" y="74911"/>
            <a:ext cx="2914650" cy="1190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Opname van CO2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b="1" dirty="0" smtClean="0"/>
              <a:t>Koolstof is de bouwsteen van het leven</a:t>
            </a:r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r>
              <a:rPr lang="nl-NL" sz="1600" b="1" dirty="0" smtClean="0"/>
              <a:t>Fotosynthese/assimilatie in een formule</a:t>
            </a:r>
            <a:endParaRPr lang="nl-NL" sz="1600" b="1" dirty="0"/>
          </a:p>
          <a:p>
            <a:pPr algn="ctr"/>
            <a:endParaRPr lang="nl-NL" sz="1600" b="1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7422" y="2996952"/>
            <a:ext cx="6350672" cy="1221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06381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68760"/>
            <a:ext cx="9144001" cy="569890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Opname van water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endParaRPr lang="nl-NL" sz="1600" b="1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</p:spTree>
    <p:extLst>
      <p:ext uri="{BB962C8B-B14F-4D97-AF65-F5344CB8AC3E}">
        <p14:creationId xmlns:p14="http://schemas.microsoft.com/office/powerpoint/2010/main" val="312554575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86591"/>
            <a:ext cx="9144000" cy="388105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Opname van water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Zonder water kunnen planten niet leven: vier belangrijke functies die water in de plant vervult.</a:t>
            </a:r>
          </a:p>
          <a:p>
            <a:pPr algn="ctr"/>
            <a:endParaRPr lang="nl-NL" sz="1600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nl-NL" sz="1600" dirty="0" smtClean="0"/>
              <a:t>Productie van suikers door fotosynthese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nl-NL" sz="1600" dirty="0" smtClean="0"/>
              <a:t>Transport van voedingsstoffen door de plant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nl-NL" sz="1600" dirty="0" smtClean="0"/>
              <a:t>Temperatuurregeling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nl-NL" sz="1600" dirty="0" err="1" smtClean="0"/>
              <a:t>Celspanning</a:t>
            </a:r>
            <a:endParaRPr lang="nl-NL" sz="1600" dirty="0" smtClean="0"/>
          </a:p>
        </p:txBody>
      </p:sp>
    </p:spTree>
    <p:extLst>
      <p:ext uri="{BB962C8B-B14F-4D97-AF65-F5344CB8AC3E}">
        <p14:creationId xmlns:p14="http://schemas.microsoft.com/office/powerpoint/2010/main" val="13001166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Opname van water door de wortels</a:t>
            </a:r>
            <a:endParaRPr lang="nl-NL" sz="2700" i="1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1844824"/>
            <a:ext cx="6200775" cy="4191000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4499992" y="148478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Wortel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1560142" y="147549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Bodem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5642687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Opname van water door de wortels</a:t>
            </a:r>
            <a:endParaRPr lang="nl-NL" sz="2700" i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656" y="1484784"/>
            <a:ext cx="6115050" cy="446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33969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Opname van water door de wortels</a:t>
            </a:r>
            <a:endParaRPr lang="nl-NL" sz="2700" i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3424" y="1844824"/>
            <a:ext cx="6175964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34109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Opname van voedingszouten</a:t>
            </a:r>
            <a:endParaRPr lang="nl-NL" sz="2700" i="1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1844824"/>
            <a:ext cx="7005657" cy="1852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40524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Opname van voedingszouten</a:t>
            </a:r>
            <a:endParaRPr lang="nl-NL" sz="2700" i="1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1844824"/>
            <a:ext cx="7005657" cy="185221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" y="890587"/>
            <a:ext cx="7620000" cy="507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0190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Nog vragen?</a:t>
            </a:r>
            <a:endParaRPr lang="nl-NL" sz="2700" i="1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3113187"/>
            <a:ext cx="5199410" cy="3744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57244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Opdracht</a:t>
            </a:r>
            <a:endParaRPr lang="nl-NL" sz="2700" i="1" dirty="0"/>
          </a:p>
        </p:txBody>
      </p:sp>
      <p:sp>
        <p:nvSpPr>
          <p:cNvPr id="4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800" dirty="0" smtClean="0"/>
              <a:t>Maak voor jezelf een samenvatting van deze les. De informatie kun je terugvinden in de theorie.</a:t>
            </a:r>
          </a:p>
          <a:p>
            <a:pPr algn="ctr"/>
            <a:endParaRPr lang="nl-NL" sz="1800" dirty="0"/>
          </a:p>
          <a:p>
            <a:pPr algn="ctr"/>
            <a:r>
              <a:rPr lang="nl-NL" sz="1800" dirty="0" smtClean="0"/>
              <a:t>Laat je opdracht door je docent nakijken!</a:t>
            </a:r>
          </a:p>
          <a:p>
            <a:pPr algn="ctr"/>
            <a:endParaRPr lang="nl-NL" sz="1800" dirty="0" smtClean="0"/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744" y="2996952"/>
            <a:ext cx="4017528" cy="3438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44451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Planning vandaag: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nl-NL" sz="1800" dirty="0" smtClean="0"/>
              <a:t>Terugblik vorige les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nl-NL" sz="1800" dirty="0" smtClean="0"/>
              <a:t>Nakijken opdracht vorige week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nl-NL" sz="1800" dirty="0" smtClean="0"/>
              <a:t>Theorie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nl-NL" sz="1800" dirty="0" smtClean="0"/>
              <a:t>Zelfstandig aan het werk</a:t>
            </a:r>
          </a:p>
          <a:p>
            <a:pPr algn="ctr"/>
            <a:endParaRPr lang="nl-NL" sz="1800" dirty="0" smtClean="0"/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0225" y="3453370"/>
            <a:ext cx="6195136" cy="199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95397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Nog vragen?</a:t>
            </a:r>
            <a:endParaRPr lang="nl-NL" sz="2700" i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7943" y="2492896"/>
            <a:ext cx="5868130" cy="2570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69210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Terugblik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2800" dirty="0" smtClean="0"/>
              <a:t>Wat hebben we vorige week gedaan?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56" y="2996952"/>
            <a:ext cx="3695303" cy="2615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90125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800" b="1" dirty="0" smtClean="0"/>
              <a:t>De basis</a:t>
            </a:r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4" name="ZL_CAQbxDSk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907704" y="2420888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92111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De basis</a:t>
            </a:r>
            <a:endParaRPr lang="nl-NL" sz="2700" i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2276872"/>
            <a:ext cx="7620000" cy="4000500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852362" y="1569465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Koolstof, waterstof, zuurstof</a:t>
            </a:r>
            <a:endParaRPr lang="nl-NL" dirty="0"/>
          </a:p>
        </p:txBody>
      </p:sp>
      <p:sp>
        <p:nvSpPr>
          <p:cNvPr id="6" name="Ond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600966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Symbolen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112" y="1772816"/>
            <a:ext cx="7495496" cy="3078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55297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De basis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b="1" dirty="0"/>
          </a:p>
          <a:p>
            <a:pPr algn="ctr"/>
            <a:endParaRPr lang="nl-NL" sz="1600" b="1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1340768"/>
            <a:ext cx="7394889" cy="403244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7885" y="4221088"/>
            <a:ext cx="4285039" cy="2978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45400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Opname van CO2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b="1" dirty="0" smtClean="0"/>
              <a:t>Koolstof is de bouwsteen van het leven</a:t>
            </a:r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b="1" dirty="0"/>
          </a:p>
          <a:p>
            <a:pPr algn="ctr"/>
            <a:endParaRPr lang="nl-NL" sz="1600" b="1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4" name="_fZD-SlcWkA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798530" y="2132856"/>
            <a:ext cx="5486356" cy="308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40263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Opname van CO2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b="1" dirty="0" smtClean="0"/>
              <a:t>Koolstof is de bouwsteen van het leven</a:t>
            </a:r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b="1" dirty="0"/>
          </a:p>
          <a:p>
            <a:pPr algn="ctr"/>
            <a:endParaRPr lang="nl-NL" sz="1600" b="1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1916832"/>
            <a:ext cx="4684601" cy="4684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46361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oeneWelle_basis_powerpoint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GroeneWelle_basis_powerpoint" id="{F3E5D22C-EEBD-47FF-9B7E-945E48F679A5}" vid="{65AA76E6-15FD-48A3-B1A4-CE74316E81C1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C2E150DD3FF547BFFD7598BE20C2A0" ma:contentTypeVersion="0" ma:contentTypeDescription="Een nieuw document maken." ma:contentTypeScope="" ma:versionID="e7a8bd995f49ae6cce78fb7f38a28d3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73da0342c567f274c68f93872d94ad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D13458-0DB7-4BB2-BE73-39CD4B6339F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04A12CA-A54F-4645-9990-9A9F68DAD9D5}">
  <ds:schemaRefs>
    <ds:schemaRef ds:uri="http://purl.org/dc/dcmitype/"/>
    <ds:schemaRef ds:uri="http://www.w3.org/XML/1998/namespace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17912DB3-5657-4910-8860-45E85E99FBE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GroeneWelle_basis_powerpoint</Template>
  <TotalTime>2166</TotalTime>
  <Words>188</Words>
  <Application>Microsoft Office PowerPoint</Application>
  <PresentationFormat>Diavoorstelling (4:3)</PresentationFormat>
  <Paragraphs>134</Paragraphs>
  <Slides>20</Slides>
  <Notes>20</Notes>
  <HiddenSlides>0</HiddenSlides>
  <MMClips>2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3" baseType="lpstr">
      <vt:lpstr>Arial</vt:lpstr>
      <vt:lpstr>Calibri</vt:lpstr>
      <vt:lpstr>GroeneWelle_basis_powerpoint</vt:lpstr>
      <vt:lpstr>Organische meststoffen</vt:lpstr>
      <vt:lpstr>Planning vandaag:</vt:lpstr>
      <vt:lpstr>Terugblik</vt:lpstr>
      <vt:lpstr>Theorie</vt:lpstr>
      <vt:lpstr>De basis</vt:lpstr>
      <vt:lpstr>Symbolen</vt:lpstr>
      <vt:lpstr>De basis</vt:lpstr>
      <vt:lpstr>Opname van CO2</vt:lpstr>
      <vt:lpstr>Opname van CO2</vt:lpstr>
      <vt:lpstr>Opname van CO2</vt:lpstr>
      <vt:lpstr>Opname van water</vt:lpstr>
      <vt:lpstr>Opname van water</vt:lpstr>
      <vt:lpstr>Opname van water door de wortels</vt:lpstr>
      <vt:lpstr>Opname van water door de wortels</vt:lpstr>
      <vt:lpstr>Opname van water door de wortels</vt:lpstr>
      <vt:lpstr>Opname van voedingszouten</vt:lpstr>
      <vt:lpstr>Opname van voedingszouten</vt:lpstr>
      <vt:lpstr>Nog vragen?</vt:lpstr>
      <vt:lpstr>Opdracht</vt:lpstr>
      <vt:lpstr>Nog vragen?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Martijn</dc:creator>
  <cp:lastModifiedBy>Robert Soesman</cp:lastModifiedBy>
  <cp:revision>332</cp:revision>
  <cp:lastPrinted>2012-05-22T10:37:28Z</cp:lastPrinted>
  <dcterms:created xsi:type="dcterms:W3CDTF">2008-03-20T23:08:22Z</dcterms:created>
  <dcterms:modified xsi:type="dcterms:W3CDTF">2016-09-02T07:25:46Z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0x01010030C2E150DD3FF547BFFD7598BE20C2A0</vt:lpwstr>
  </property>
</Properties>
</file>