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5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9" r:id="rId10"/>
    <p:sldId id="270" r:id="rId11"/>
    <p:sldId id="264" r:id="rId12"/>
    <p:sldId id="265" r:id="rId13"/>
    <p:sldId id="266" r:id="rId14"/>
    <p:sldId id="267" r:id="rId15"/>
    <p:sldId id="268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2" autoAdjust="0"/>
    <p:restoredTop sz="94980" autoAdjust="0"/>
  </p:normalViewPr>
  <p:slideViewPr>
    <p:cSldViewPr snapToGrid="0">
      <p:cViewPr varScale="1">
        <p:scale>
          <a:sx n="77" d="100"/>
          <a:sy n="77" d="100"/>
        </p:scale>
        <p:origin x="9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21EA44-C801-45DF-B04E-F4CEBDC319FF}" type="datetimeFigureOut">
              <a:rPr lang="nl-NL" smtClean="0"/>
              <a:t>13-2-2017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47AD1-45C0-442C-93FD-7ADD1D016B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1699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Voorbeelden van deze mails in Outlook </a:t>
            </a:r>
            <a:r>
              <a:rPr lang="nl-NL" dirty="0" err="1" smtClean="0"/>
              <a:t>HetHooghuis</a:t>
            </a:r>
            <a:r>
              <a:rPr lang="nl-NL" dirty="0" smtClean="0"/>
              <a:t> ; map </a:t>
            </a:r>
            <a:r>
              <a:rPr lang="nl-NL" dirty="0" err="1" smtClean="0"/>
              <a:t>Somtoday</a:t>
            </a:r>
            <a:r>
              <a:rPr lang="nl-NL" dirty="0" smtClean="0"/>
              <a:t>; bovenaan vastgeprikt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47AD1-45C0-442C-93FD-7ADD1D016B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587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294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830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421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884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496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39189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24973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9573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470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076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818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208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580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95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518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333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161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428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643631" y="1228512"/>
            <a:ext cx="8825658" cy="2677648"/>
          </a:xfrm>
        </p:spPr>
        <p:txBody>
          <a:bodyPr/>
          <a:lstStyle/>
          <a:p>
            <a:r>
              <a:rPr lang="nl-NL" dirty="0" smtClean="0"/>
              <a:t>Wikiwijs </a:t>
            </a:r>
            <a:r>
              <a:rPr lang="nl-NL" dirty="0" err="1" smtClean="0"/>
              <a:t>Somtoday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sz="4000" dirty="0" smtClean="0"/>
              <a:t>Studiemiddag 14 februari 2017</a:t>
            </a:r>
            <a:endParaRPr lang="nl-NL" sz="4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nl-NL" sz="2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302" y="575297"/>
            <a:ext cx="1272127" cy="127212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157" y="2007490"/>
            <a:ext cx="2124272" cy="142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28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Link in studiewijzer </a:t>
            </a:r>
            <a:r>
              <a:rPr lang="nl-NL" dirty="0" err="1" smtClean="0"/>
              <a:t>SomToday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55" y="2488694"/>
            <a:ext cx="11843845" cy="4190401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638276">
            <a:off x="8358240" y="5754759"/>
            <a:ext cx="902286" cy="93886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7823" y="1238866"/>
            <a:ext cx="774259" cy="5182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7781" y="630334"/>
            <a:ext cx="524301" cy="5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9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Bestaande </a:t>
            </a:r>
            <a:r>
              <a:rPr lang="nl-NL" dirty="0" err="1" smtClean="0"/>
              <a:t>WikiWijs</a:t>
            </a:r>
            <a:r>
              <a:rPr lang="nl-NL" dirty="0" smtClean="0"/>
              <a:t> arrangementen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je </a:t>
            </a:r>
            <a:r>
              <a:rPr lang="nl-NL" dirty="0" err="1" smtClean="0"/>
              <a:t>WikiWijs</a:t>
            </a:r>
            <a:r>
              <a:rPr lang="nl-NL" dirty="0" smtClean="0"/>
              <a:t> omgeving kun je ook veel bestaande arrangementen vinden</a:t>
            </a:r>
          </a:p>
          <a:p>
            <a:r>
              <a:rPr lang="nl-NL" dirty="0" smtClean="0"/>
              <a:t>Gemaakt door anderen en openbaar gepubliceerd</a:t>
            </a:r>
          </a:p>
          <a:p>
            <a:r>
              <a:rPr lang="nl-NL" dirty="0" smtClean="0"/>
              <a:t>Deze kun je gebruiken voor je lessen maar kopiëren en aanpassen .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i="1" u="sng" dirty="0" smtClean="0"/>
              <a:t>Een handleiding hiervoor is ook te vinden in je </a:t>
            </a:r>
            <a:r>
              <a:rPr lang="nl-NL" i="1" u="sng" dirty="0" err="1" smtClean="0"/>
              <a:t>WikiWijsomgeving</a:t>
            </a:r>
            <a:endParaRPr lang="nl-NL" i="1" u="sng" dirty="0" smtClean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Voorbeeld in eigen omgeving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318" y="612492"/>
            <a:ext cx="524301" cy="5243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9360" y="1238866"/>
            <a:ext cx="774259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12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9255" y="543882"/>
            <a:ext cx="8913124" cy="5809992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9447860" y="1565596"/>
            <a:ext cx="749685" cy="700526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406" y="4197897"/>
            <a:ext cx="745849" cy="696941"/>
          </a:xfrm>
          <a:prstGeom prst="rect">
            <a:avLst/>
          </a:prstGeom>
        </p:spPr>
      </p:pic>
      <p:sp>
        <p:nvSpPr>
          <p:cNvPr id="5" name="Actieknop: Verder of Volgende 4">
            <a:hlinkClick r:id="" action="ppaction://hlinkshowjump?jump=nextslide" highlightClick="1"/>
          </p:cNvPr>
          <p:cNvSpPr/>
          <p:nvPr/>
        </p:nvSpPr>
        <p:spPr>
          <a:xfrm>
            <a:off x="9968948" y="5148470"/>
            <a:ext cx="1083365" cy="1013791"/>
          </a:xfrm>
          <a:prstGeom prst="actionButtonForwardNex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45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686" y="121633"/>
            <a:ext cx="7460627" cy="661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30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400" dirty="0" smtClean="0"/>
          </a:p>
          <a:p>
            <a:endParaRPr lang="nl-NL" sz="2400" dirty="0"/>
          </a:p>
          <a:p>
            <a:r>
              <a:rPr lang="nl-NL" sz="2400" dirty="0" smtClean="0"/>
              <a:t>Maak </a:t>
            </a:r>
            <a:r>
              <a:rPr lang="nl-NL" sz="2400" dirty="0"/>
              <a:t>een wikiwijs arrangement die je bij je methode kunt </a:t>
            </a:r>
            <a:r>
              <a:rPr lang="nl-NL" sz="2400" dirty="0" smtClean="0"/>
              <a:t>gebruiken</a:t>
            </a:r>
          </a:p>
          <a:p>
            <a:r>
              <a:rPr lang="nl-NL" sz="2400" dirty="0" smtClean="0"/>
              <a:t>Gebruik de handleidingen die je in </a:t>
            </a:r>
            <a:r>
              <a:rPr lang="nl-NL" sz="2400" dirty="0" err="1" smtClean="0"/>
              <a:t>WikiWijs</a:t>
            </a:r>
            <a:r>
              <a:rPr lang="nl-NL" sz="2400" dirty="0" smtClean="0"/>
              <a:t> zelf kunt vinden</a:t>
            </a:r>
            <a:endParaRPr lang="nl-NL" sz="2400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9379" y="632371"/>
            <a:ext cx="524301" cy="5243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3483" y="1238866"/>
            <a:ext cx="774259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86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1073059"/>
            <a:ext cx="8761413" cy="706964"/>
          </a:xfrm>
        </p:spPr>
        <p:txBody>
          <a:bodyPr/>
          <a:lstStyle/>
          <a:p>
            <a:r>
              <a:rPr lang="nl-NL" dirty="0"/>
              <a:t>Plannen periode in </a:t>
            </a:r>
            <a:r>
              <a:rPr lang="nl-NL" dirty="0" err="1" smtClean="0"/>
              <a:t>SomToday</a:t>
            </a:r>
            <a:r>
              <a:rPr lang="nl-NL" dirty="0" smtClean="0"/>
              <a:t> (1)</a:t>
            </a:r>
            <a:br>
              <a:rPr lang="nl-NL" dirty="0" smtClean="0"/>
            </a:br>
            <a:r>
              <a:rPr lang="nl-NL" dirty="0" smtClean="0"/>
              <a:t>MMY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Zoek de handleiding studiewijzer maken in </a:t>
            </a:r>
            <a:r>
              <a:rPr lang="nl-NL" dirty="0" err="1" smtClean="0"/>
              <a:t>WikiWijs</a:t>
            </a:r>
            <a:r>
              <a:rPr lang="nl-NL" dirty="0" smtClean="0"/>
              <a:t>-arrangement: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b="1" dirty="0" err="1" smtClean="0"/>
              <a:t>ZuidWest</a:t>
            </a:r>
            <a:r>
              <a:rPr lang="nl-NL" b="1" dirty="0" smtClean="0"/>
              <a:t> Digitaal Leren Docenten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 smtClean="0"/>
              <a:t>Open </a:t>
            </a:r>
            <a:r>
              <a:rPr lang="nl-NL" dirty="0" err="1" smtClean="0"/>
              <a:t>SomToday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Via Onderwijs </a:t>
            </a:r>
            <a:r>
              <a:rPr lang="nl-NL" dirty="0" smtClean="0">
                <a:sym typeface="Wingdings" panose="05000000000000000000" pitchFamily="2" charset="2"/>
              </a:rPr>
              <a:t> vestiging </a:t>
            </a:r>
            <a:r>
              <a:rPr lang="nl-NL" dirty="0" err="1" smtClean="0">
                <a:sym typeface="Wingdings" panose="05000000000000000000" pitchFamily="2" charset="2"/>
              </a:rPr>
              <a:t>ZuidWest</a:t>
            </a:r>
            <a:r>
              <a:rPr lang="nl-NL" dirty="0" smtClean="0">
                <a:sym typeface="Wingdings" panose="05000000000000000000" pitchFamily="2" charset="2"/>
              </a:rPr>
              <a:t>  Studiewijzers  Studiewijzer toevoegen: daar maak je een studiewijzer voor een periode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Voorbeeld laten zien in eigen omgeving</a:t>
            </a:r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9379" y="642310"/>
            <a:ext cx="524301" cy="5243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3483" y="1261818"/>
            <a:ext cx="774259" cy="518205"/>
          </a:xfrm>
          <a:prstGeom prst="rect">
            <a:avLst/>
          </a:prstGeom>
        </p:spPr>
      </p:pic>
      <p:sp>
        <p:nvSpPr>
          <p:cNvPr id="7" name="Actieknop: Verder of Volgende 6">
            <a:hlinkClick r:id="" action="ppaction://hlinkshowjump?jump=nextslide" highlightClick="1"/>
          </p:cNvPr>
          <p:cNvSpPr/>
          <p:nvPr/>
        </p:nvSpPr>
        <p:spPr>
          <a:xfrm>
            <a:off x="9382539" y="5466522"/>
            <a:ext cx="815009" cy="67586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825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1140692"/>
            <a:ext cx="8761413" cy="706964"/>
          </a:xfrm>
        </p:spPr>
        <p:txBody>
          <a:bodyPr/>
          <a:lstStyle/>
          <a:p>
            <a:r>
              <a:rPr lang="nl-NL" dirty="0"/>
              <a:t>Plannen periode in </a:t>
            </a:r>
            <a:r>
              <a:rPr lang="nl-NL" dirty="0" err="1"/>
              <a:t>SomToday</a:t>
            </a:r>
            <a:r>
              <a:rPr lang="nl-NL" dirty="0"/>
              <a:t> </a:t>
            </a:r>
            <a:r>
              <a:rPr lang="nl-NL" dirty="0" smtClean="0"/>
              <a:t>(2)</a:t>
            </a:r>
            <a:br>
              <a:rPr lang="nl-NL" dirty="0" smtClean="0"/>
            </a:br>
            <a:r>
              <a:rPr lang="nl-NL" dirty="0" smtClean="0"/>
              <a:t>MMY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4" y="2404129"/>
            <a:ext cx="9770300" cy="3976793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9549">
            <a:off x="2791383" y="3997595"/>
            <a:ext cx="1261981" cy="126807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6619461" y="3101009"/>
            <a:ext cx="44229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         </a:t>
            </a:r>
            <a:r>
              <a:rPr lang="nl-NL" dirty="0" smtClean="0">
                <a:solidFill>
                  <a:srgbClr val="002060"/>
                </a:solidFill>
              </a:rPr>
              <a:t>De studiewijzer die je maakt                   	  geldt voor deze week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7" name="Rechteraccolade 6"/>
          <p:cNvSpPr/>
          <p:nvPr/>
        </p:nvSpPr>
        <p:spPr>
          <a:xfrm>
            <a:off x="6768548" y="4144617"/>
            <a:ext cx="228600" cy="710718"/>
          </a:xfrm>
          <a:prstGeom prst="rightBrac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9806" y="616391"/>
            <a:ext cx="524301" cy="5243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9237" y="1254205"/>
            <a:ext cx="774259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40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907681"/>
            <a:ext cx="8761413" cy="706964"/>
          </a:xfrm>
        </p:spPr>
        <p:txBody>
          <a:bodyPr/>
          <a:lstStyle/>
          <a:p>
            <a:r>
              <a:rPr lang="nl-NL" dirty="0"/>
              <a:t>P</a:t>
            </a:r>
            <a:r>
              <a:rPr lang="nl-NL" dirty="0" smtClean="0"/>
              <a:t>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000" b="1" dirty="0" smtClean="0"/>
              <a:t>Korte uitleg</a:t>
            </a:r>
            <a:r>
              <a:rPr lang="nl-NL" sz="2000" dirty="0" smtClean="0"/>
              <a:t>: </a:t>
            </a:r>
          </a:p>
          <a:p>
            <a:pPr marL="0" indent="0">
              <a:buNone/>
            </a:pPr>
            <a:endParaRPr lang="nl-NL" sz="2000" dirty="0" smtClean="0"/>
          </a:p>
          <a:p>
            <a:r>
              <a:rPr lang="nl-NL" sz="2000" dirty="0" smtClean="0"/>
              <a:t>Uitnodiging Wikiwijs team / toesturen van een Wikiwijs link</a:t>
            </a:r>
          </a:p>
          <a:p>
            <a:r>
              <a:rPr lang="nl-NL" sz="2000" dirty="0" smtClean="0"/>
              <a:t>Wikiwijs arrangement maken</a:t>
            </a:r>
          </a:p>
          <a:p>
            <a:r>
              <a:rPr lang="nl-NL" sz="2000" dirty="0" smtClean="0"/>
              <a:t>Link </a:t>
            </a:r>
            <a:r>
              <a:rPr lang="nl-NL" sz="2000" dirty="0" err="1" smtClean="0"/>
              <a:t>WikiWijs</a:t>
            </a:r>
            <a:r>
              <a:rPr lang="nl-NL" sz="2000" dirty="0" smtClean="0"/>
              <a:t> in </a:t>
            </a:r>
            <a:r>
              <a:rPr lang="nl-NL" sz="2000" dirty="0" err="1" smtClean="0"/>
              <a:t>SomToday</a:t>
            </a:r>
            <a:endParaRPr lang="nl-NL" sz="2000" dirty="0" smtClean="0"/>
          </a:p>
          <a:p>
            <a:r>
              <a:rPr lang="nl-NL" sz="2000" dirty="0" smtClean="0"/>
              <a:t>Bestaand Wikiwijs arrangement zoeken</a:t>
            </a:r>
          </a:p>
          <a:p>
            <a:r>
              <a:rPr lang="nl-NL" sz="2000" dirty="0" smtClean="0"/>
              <a:t>Plannen periode in </a:t>
            </a:r>
            <a:r>
              <a:rPr lang="nl-NL" sz="2000" dirty="0" err="1" smtClean="0"/>
              <a:t>SomToday</a:t>
            </a:r>
            <a:endParaRPr lang="nl-NL" sz="2000" dirty="0" smtClean="0"/>
          </a:p>
          <a:p>
            <a:r>
              <a:rPr lang="nl-NL" sz="2000" dirty="0" smtClean="0"/>
              <a:t>Opdracht: maak een wikiwijs arrangement die je bij je methode kunt gebruiken</a:t>
            </a:r>
            <a:endParaRPr lang="nl-NL" sz="2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6821" y="1261163"/>
            <a:ext cx="774756" cy="51724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6821" y="632572"/>
            <a:ext cx="521262" cy="523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9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3877" y="622169"/>
            <a:ext cx="524301" cy="5243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3483" y="1238866"/>
            <a:ext cx="774259" cy="51820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842671"/>
            <a:ext cx="8761413" cy="914400"/>
          </a:xfrm>
        </p:spPr>
        <p:txBody>
          <a:bodyPr/>
          <a:lstStyle/>
          <a:p>
            <a:r>
              <a:rPr lang="nl-NL" sz="2800" dirty="0"/>
              <a:t>Uitnodiging Wikiwijs team / toesturen van een Wikiwijs </a:t>
            </a:r>
            <a:r>
              <a:rPr lang="nl-NL" sz="2800" dirty="0" smtClean="0"/>
              <a:t>link (1)</a:t>
            </a:r>
            <a:r>
              <a:rPr lang="nl-NL" sz="2800" dirty="0"/>
              <a:t/>
            </a:r>
            <a:br>
              <a:rPr lang="nl-NL" sz="2800" dirty="0"/>
            </a:b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938702"/>
          </a:xfrm>
        </p:spPr>
        <p:txBody>
          <a:bodyPr/>
          <a:lstStyle/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Verschil:</a:t>
            </a:r>
          </a:p>
          <a:p>
            <a:pPr marL="0" indent="0">
              <a:buNone/>
            </a:pPr>
            <a:r>
              <a:rPr lang="nl-NL" b="1" dirty="0" smtClean="0"/>
              <a:t>Uitnodiging team</a:t>
            </a:r>
            <a:r>
              <a:rPr lang="nl-NL" dirty="0" smtClean="0"/>
              <a:t>: * samen met vakgroep werken aan arrangementen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   * alleen voor toegevoegde leden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   * uitnodiging vaak in “onbelangrijke </a:t>
            </a:r>
            <a:r>
              <a:rPr lang="nl-NL" dirty="0" err="1" smtClean="0"/>
              <a:t>berichten”van</a:t>
            </a:r>
            <a:r>
              <a:rPr lang="nl-NL" dirty="0" smtClean="0"/>
              <a:t> je mail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err="1" smtClean="0"/>
              <a:t>WikiWijs</a:t>
            </a:r>
            <a:r>
              <a:rPr lang="nl-NL" b="1" dirty="0" smtClean="0"/>
              <a:t> link</a:t>
            </a:r>
            <a:r>
              <a:rPr lang="nl-NL" dirty="0" smtClean="0"/>
              <a:t>:          * is een bestaand arrangement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   * voor iedereen die de link heeft gekregen welke toegang 				     geeft tot een arrangement. Je kunt alleen “Lezen” en 					     bestanden openen.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   * je krijgt de link bv via mail	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165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744717"/>
            <a:ext cx="8761413" cy="1366886"/>
          </a:xfrm>
        </p:spPr>
        <p:txBody>
          <a:bodyPr/>
          <a:lstStyle/>
          <a:p>
            <a:r>
              <a:rPr lang="nl-NL" dirty="0"/>
              <a:t>Uitnodiging Wikiwijs team / toesturen van een Wikiwijs link </a:t>
            </a:r>
            <a:r>
              <a:rPr lang="nl-NL" dirty="0" smtClean="0"/>
              <a:t>(2)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 smtClean="0"/>
              <a:t>Voorbeeld uitnodiging team </a:t>
            </a:r>
            <a:r>
              <a:rPr lang="nl-NL" sz="2400" b="1" dirty="0" err="1" smtClean="0"/>
              <a:t>WikiWijs</a:t>
            </a:r>
            <a:r>
              <a:rPr lang="nl-NL" sz="2400" b="1" dirty="0" smtClean="0"/>
              <a:t> </a:t>
            </a:r>
          </a:p>
          <a:p>
            <a:pPr marL="0" indent="0">
              <a:buNone/>
            </a:pPr>
            <a:r>
              <a:rPr lang="nl-NL" sz="2000" dirty="0" smtClean="0"/>
              <a:t>In de mail , vaak bij onbelangrijke berichten</a:t>
            </a:r>
          </a:p>
          <a:p>
            <a:pPr marL="0" indent="0">
              <a:buNone/>
            </a:pPr>
            <a:r>
              <a:rPr lang="nl-NL" sz="2000" dirty="0" smtClean="0">
                <a:hlinkClick r:id="" action="ppaction://hlinkshowjump?jump=nextslide"/>
              </a:rPr>
              <a:t>In </a:t>
            </a:r>
            <a:r>
              <a:rPr lang="nl-NL" sz="2000" dirty="0" err="1" smtClean="0">
                <a:hlinkClick r:id="" action="ppaction://hlinkshowjump?jump=nextslide"/>
              </a:rPr>
              <a:t>WikiWijs</a:t>
            </a:r>
            <a:r>
              <a:rPr lang="nl-NL" sz="2000" dirty="0" smtClean="0">
                <a:hlinkClick r:id="" action="ppaction://hlinkshowjump?jump=nextslide"/>
              </a:rPr>
              <a:t> ziet dat er zo uit: kijk in je eigen omgeving</a:t>
            </a:r>
            <a:endParaRPr lang="nl-NL" sz="2000" dirty="0"/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b="1" dirty="0" smtClean="0"/>
              <a:t>Voorbeeld link via mail</a:t>
            </a:r>
          </a:p>
          <a:p>
            <a:pPr marL="0" indent="0">
              <a:buNone/>
            </a:pPr>
            <a:r>
              <a:rPr lang="nl-NL" sz="2000" dirty="0" smtClean="0"/>
              <a:t>Mail over teamtraining : vrijdag 2 september 2016 </a:t>
            </a:r>
            <a:endParaRPr lang="nl-NL" sz="2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0814" y="640465"/>
            <a:ext cx="524301" cy="5243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0856" y="1269018"/>
            <a:ext cx="774259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37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Uitnodiging Wikiwijs team / toesturen van een Wikiwijs link </a:t>
            </a:r>
            <a:r>
              <a:rPr lang="nl-NL" dirty="0" smtClean="0"/>
              <a:t>(3)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965" y="2343845"/>
            <a:ext cx="8507475" cy="4198601"/>
          </a:xfr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9440" y="622432"/>
            <a:ext cx="524301" cy="5243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3483" y="1238866"/>
            <a:ext cx="774259" cy="518205"/>
          </a:xfrm>
          <a:prstGeom prst="rect">
            <a:avLst/>
          </a:prstGeom>
        </p:spPr>
      </p:pic>
      <p:sp>
        <p:nvSpPr>
          <p:cNvPr id="7" name="PIJL-RECHTS 6"/>
          <p:cNvSpPr/>
          <p:nvPr/>
        </p:nvSpPr>
        <p:spPr>
          <a:xfrm rot="2074880">
            <a:off x="457200" y="4293704"/>
            <a:ext cx="854765" cy="36774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Actieknop: Verder of Volgende 7">
            <a:hlinkClick r:id="" action="ppaction://hlinkshowjump?jump=nextslide" highlightClick="1"/>
          </p:cNvPr>
          <p:cNvSpPr/>
          <p:nvPr/>
        </p:nvSpPr>
        <p:spPr>
          <a:xfrm>
            <a:off x="10367742" y="5575852"/>
            <a:ext cx="734267" cy="5764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250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Uitnodiging Wikiwijs team / toesturen van een Wikiwijs link </a:t>
            </a:r>
            <a:r>
              <a:rPr lang="nl-NL" dirty="0" smtClean="0"/>
              <a:t>(4)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235" y="2328015"/>
            <a:ext cx="6341165" cy="4524015"/>
          </a:xfr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9379" y="622431"/>
            <a:ext cx="524301" cy="5243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3483" y="1238866"/>
            <a:ext cx="774259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38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993913"/>
            <a:ext cx="8761413" cy="884583"/>
          </a:xfrm>
        </p:spPr>
        <p:txBody>
          <a:bodyPr/>
          <a:lstStyle/>
          <a:p>
            <a:r>
              <a:rPr lang="nl-NL" dirty="0"/>
              <a:t>Wikiwijs arrangement </a:t>
            </a:r>
            <a:r>
              <a:rPr lang="nl-NL" dirty="0" smtClean="0"/>
              <a:t>maken (1)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Via Som </a:t>
            </a:r>
            <a:r>
              <a:rPr lang="nl-NL" dirty="0" smtClean="0">
                <a:sym typeface="Wingdings" panose="05000000000000000000" pitchFamily="2" charset="2"/>
              </a:rPr>
              <a:t> Maken.wikiwijs.nl : je bent in je eigen omgeving van </a:t>
            </a:r>
            <a:r>
              <a:rPr lang="nl-NL" dirty="0" err="1" smtClean="0">
                <a:sym typeface="Wingdings" panose="05000000000000000000" pitchFamily="2" charset="2"/>
              </a:rPr>
              <a:t>WikiWijs</a:t>
            </a:r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In </a:t>
            </a:r>
            <a:r>
              <a:rPr lang="nl-NL" b="1" dirty="0" smtClean="0">
                <a:sym typeface="Wingdings" panose="05000000000000000000" pitchFamily="2" charset="2"/>
              </a:rPr>
              <a:t>HANDLEIDING</a:t>
            </a:r>
            <a:r>
              <a:rPr lang="nl-NL" dirty="0" smtClean="0">
                <a:sym typeface="Wingdings" panose="05000000000000000000" pitchFamily="2" charset="2"/>
              </a:rPr>
              <a:t>: staat hoe je een arrangement kunt maken</a:t>
            </a:r>
          </a:p>
          <a:p>
            <a:r>
              <a:rPr lang="nl-NL" dirty="0" smtClean="0"/>
              <a:t>Voorbeeld in eigen omgeving: Denk aan </a:t>
            </a:r>
            <a:r>
              <a:rPr lang="nl-NL" b="1" i="1" u="sng" dirty="0" smtClean="0"/>
              <a:t>publiceren</a:t>
            </a:r>
            <a:r>
              <a:rPr lang="nl-NL" dirty="0" smtClean="0"/>
              <a:t> als je anderen de link wilt sturen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9380" y="642309"/>
            <a:ext cx="524301" cy="5243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3483" y="1259111"/>
            <a:ext cx="774259" cy="518205"/>
          </a:xfrm>
          <a:prstGeom prst="rect">
            <a:avLst/>
          </a:prstGeom>
        </p:spPr>
      </p:pic>
      <p:sp>
        <p:nvSpPr>
          <p:cNvPr id="8" name="PIJL-RECHTS 7"/>
          <p:cNvSpPr/>
          <p:nvPr/>
        </p:nvSpPr>
        <p:spPr>
          <a:xfrm>
            <a:off x="6007985" y="4824144"/>
            <a:ext cx="300342" cy="19511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487" y="4041397"/>
            <a:ext cx="5597442" cy="276695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31" y="4041397"/>
            <a:ext cx="5651394" cy="2766953"/>
          </a:xfrm>
          <a:prstGeom prst="rect">
            <a:avLst/>
          </a:prstGeom>
        </p:spPr>
      </p:pic>
      <p:sp>
        <p:nvSpPr>
          <p:cNvPr id="15" name="Ovaal 14"/>
          <p:cNvSpPr/>
          <p:nvPr/>
        </p:nvSpPr>
        <p:spPr>
          <a:xfrm>
            <a:off x="5277678" y="5030599"/>
            <a:ext cx="595147" cy="39427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00430">
            <a:off x="4719930" y="4823229"/>
            <a:ext cx="544832" cy="19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57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Wikiwijs arrangement maken </a:t>
            </a:r>
            <a:r>
              <a:rPr lang="nl-NL" dirty="0" smtClean="0"/>
              <a:t>(2)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Voorbeeld in eigen omgeving</a:t>
            </a: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9380" y="622431"/>
            <a:ext cx="524301" cy="5243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3483" y="1238866"/>
            <a:ext cx="774259" cy="5182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325" y="3172278"/>
            <a:ext cx="7291439" cy="355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66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Link arrangement in </a:t>
            </a:r>
            <a:r>
              <a:rPr lang="nl-NL" dirty="0" err="1" smtClean="0"/>
              <a:t>SomToday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4" y="2603500"/>
            <a:ext cx="10960846" cy="3416300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Na publiceren van je arrangement heb je een link van je arrangement</a:t>
            </a:r>
          </a:p>
          <a:p>
            <a:pPr lvl="8"/>
            <a:r>
              <a:rPr lang="nl-NL" dirty="0"/>
              <a:t> </a:t>
            </a:r>
            <a:r>
              <a:rPr lang="nl-NL" dirty="0" smtClean="0"/>
              <a:t>                                                                      </a:t>
            </a:r>
          </a:p>
          <a:p>
            <a:pPr lvl="8"/>
            <a:endParaRPr lang="nl-NL" dirty="0"/>
          </a:p>
          <a:p>
            <a:pPr lvl="8"/>
            <a:endParaRPr lang="nl-NL" dirty="0" smtClean="0"/>
          </a:p>
          <a:p>
            <a:pPr lvl="8"/>
            <a:endParaRPr lang="nl-NL" dirty="0"/>
          </a:p>
          <a:p>
            <a:pPr lvl="8"/>
            <a:endParaRPr lang="nl-NL" dirty="0" smtClean="0"/>
          </a:p>
          <a:p>
            <a:pPr lvl="8"/>
            <a:endParaRPr lang="nl-NL" dirty="0"/>
          </a:p>
          <a:p>
            <a:pPr lvl="8"/>
            <a:endParaRPr lang="nl-NL" dirty="0" smtClean="0"/>
          </a:p>
          <a:p>
            <a:pPr lvl="8"/>
            <a:endParaRPr lang="nl-NL" dirty="0"/>
          </a:p>
          <a:p>
            <a:pPr lvl="8"/>
            <a:endParaRPr lang="nl-NL" dirty="0" smtClean="0"/>
          </a:p>
          <a:p>
            <a:pPr lvl="8"/>
            <a:r>
              <a:rPr lang="nl-NL" dirty="0"/>
              <a:t> </a:t>
            </a:r>
            <a:r>
              <a:rPr lang="nl-NL" dirty="0" smtClean="0"/>
              <a:t>                                                                              </a:t>
            </a:r>
            <a:r>
              <a:rPr lang="nl-NL" sz="2000" dirty="0" smtClean="0"/>
              <a:t>Deze link kun je in Som plakken</a:t>
            </a:r>
          </a:p>
          <a:p>
            <a:pPr lvl="8"/>
            <a:r>
              <a:rPr lang="nl-NL" sz="2000" dirty="0" smtClean="0"/>
              <a:t>B                                           bij de studiewijzers    </a:t>
            </a:r>
            <a:endParaRPr lang="nl-NL" sz="2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531" y="3094060"/>
            <a:ext cx="6433530" cy="366353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291793">
            <a:off x="6286714" y="4112611"/>
            <a:ext cx="749873" cy="69500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055426">
            <a:off x="1798820" y="6041198"/>
            <a:ext cx="749873" cy="695004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56162" y="3911367"/>
            <a:ext cx="307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1662560" y="5834701"/>
            <a:ext cx="307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2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9" name="Actieknop: Verder of Volgende 8">
            <a:hlinkClick r:id="" action="ppaction://hlinkshowjump?jump=nextslide" highlightClick="1"/>
          </p:cNvPr>
          <p:cNvSpPr/>
          <p:nvPr/>
        </p:nvSpPr>
        <p:spPr>
          <a:xfrm>
            <a:off x="10485783" y="5879257"/>
            <a:ext cx="566530" cy="53148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2559" y="1173751"/>
            <a:ext cx="774259" cy="51820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92517" y="582729"/>
            <a:ext cx="524301" cy="5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33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Aangepast 1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59A9F2"/>
      </a:accent1>
      <a:accent2>
        <a:srgbClr val="4FCEFF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140</TotalTime>
  <Words>339</Words>
  <Application>Microsoft Office PowerPoint</Application>
  <PresentationFormat>Breedbeeld</PresentationFormat>
  <Paragraphs>80</Paragraphs>
  <Slides>16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Wingdings</vt:lpstr>
      <vt:lpstr>Wingdings 3</vt:lpstr>
      <vt:lpstr>Ion-directiekamer</vt:lpstr>
      <vt:lpstr>Wikiwijs Somtoday  Studiemiddag 14 februari 2017</vt:lpstr>
      <vt:lpstr>Programma</vt:lpstr>
      <vt:lpstr>Uitnodiging Wikiwijs team / toesturen van een Wikiwijs link (1) </vt:lpstr>
      <vt:lpstr>Uitnodiging Wikiwijs team / toesturen van een Wikiwijs link (2) </vt:lpstr>
      <vt:lpstr>Uitnodiging Wikiwijs team / toesturen van een Wikiwijs link (3)</vt:lpstr>
      <vt:lpstr>Uitnodiging Wikiwijs team / toesturen van een Wikiwijs link (4)</vt:lpstr>
      <vt:lpstr>Wikiwijs arrangement maken (1) </vt:lpstr>
      <vt:lpstr>Wikiwijs arrangement maken (2) </vt:lpstr>
      <vt:lpstr>Link arrangement in SomToday</vt:lpstr>
      <vt:lpstr>Link in studiewijzer SomToday</vt:lpstr>
      <vt:lpstr>Bestaande WikiWijs arrangementen </vt:lpstr>
      <vt:lpstr>PowerPoint-presentatie</vt:lpstr>
      <vt:lpstr>PowerPoint-presentatie</vt:lpstr>
      <vt:lpstr>Opdracht</vt:lpstr>
      <vt:lpstr>Plannen periode in SomToday (1) MMY </vt:lpstr>
      <vt:lpstr>Plannen periode in SomToday (2) MMY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Wikiwijs Somtoday  Studiemiddag 14 februari 2017</dc:title>
  <dc:creator>jans de bresser</dc:creator>
  <cp:lastModifiedBy>jans de bresser</cp:lastModifiedBy>
  <cp:revision>16</cp:revision>
  <dcterms:created xsi:type="dcterms:W3CDTF">2017-02-13T13:24:49Z</dcterms:created>
  <dcterms:modified xsi:type="dcterms:W3CDTF">2017-02-13T15:48:27Z</dcterms:modified>
</cp:coreProperties>
</file>