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3" r:id="rId6"/>
    <p:sldId id="258" r:id="rId7"/>
    <p:sldId id="261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56"/>
    <p:restoredTop sz="94590"/>
  </p:normalViewPr>
  <p:slideViewPr>
    <p:cSldViewPr snapToGrid="0" snapToObjects="1">
      <p:cViewPr varScale="1">
        <p:scale>
          <a:sx n="81" d="100"/>
          <a:sy n="81" d="100"/>
        </p:scale>
        <p:origin x="208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B1B22F-315F-7E4F-A511-C3243EA17133}" type="datetimeFigureOut">
              <a:rPr lang="nl-NL" smtClean="0"/>
              <a:t>23-04-18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DE25EC-910D-674B-ADBA-3359907556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0301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Klikken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5E9AC-5378-5F49-B375-E8C79C12EDF0}" type="datetimeFigureOut">
              <a:rPr lang="nl-NL" smtClean="0"/>
              <a:t>23-04-18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5E9AC-5378-5F49-B375-E8C79C12EDF0}" type="datetimeFigureOut">
              <a:rPr lang="nl-NL" smtClean="0"/>
              <a:t>23-04-18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5E9AC-5378-5F49-B375-E8C79C12EDF0}" type="datetimeFigureOut">
              <a:rPr lang="nl-NL" smtClean="0"/>
              <a:t>23-04-18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5E9AC-5378-5F49-B375-E8C79C12EDF0}" type="datetimeFigureOut">
              <a:rPr lang="nl-NL" smtClean="0"/>
              <a:t>23-04-18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5E9AC-5378-5F49-B375-E8C79C12EDF0}" type="datetimeFigureOut">
              <a:rPr lang="nl-NL" smtClean="0"/>
              <a:t>23-04-18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5E9AC-5378-5F49-B375-E8C79C12EDF0}" type="datetimeFigureOut">
              <a:rPr lang="nl-NL" smtClean="0"/>
              <a:t>23-04-18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5E9AC-5378-5F49-B375-E8C79C12EDF0}" type="datetimeFigureOut">
              <a:rPr lang="nl-NL" smtClean="0"/>
              <a:t>23-04-18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5E9AC-5378-5F49-B375-E8C79C12EDF0}" type="datetimeFigureOut">
              <a:rPr lang="nl-NL" smtClean="0"/>
              <a:t>23-04-18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5E9AC-5378-5F49-B375-E8C79C12EDF0}" type="datetimeFigureOut">
              <a:rPr lang="nl-NL" smtClean="0"/>
              <a:t>23-04-18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5E9AC-5378-5F49-B375-E8C79C12EDF0}" type="datetimeFigureOut">
              <a:rPr lang="nl-NL" smtClean="0"/>
              <a:t>23-04-18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7E95E9AC-5378-5F49-B375-E8C79C12EDF0}" type="datetimeFigureOut">
              <a:rPr lang="nl-NL" smtClean="0"/>
              <a:t>23-04-18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nl-NL" smtClean="0"/>
              <a:t>Klikken om de titelstijl van het model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7E95E9AC-5378-5F49-B375-E8C79C12EDF0}" type="datetimeFigureOut">
              <a:rPr lang="nl-NL" smtClean="0"/>
              <a:t>23-04-18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FA6D86A2-5BA2-9244-84D2-678A62BA7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3363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gesprekstechnieken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Les </a:t>
            </a:r>
            <a:r>
              <a:rPr lang="nl-NL" dirty="0" smtClean="0"/>
              <a:t>6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186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afsluiten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Vragen?</a:t>
            </a:r>
          </a:p>
          <a:p>
            <a:endParaRPr lang="nl-NL" dirty="0"/>
          </a:p>
          <a:p>
            <a:r>
              <a:rPr lang="nl-NL" dirty="0" smtClean="0"/>
              <a:t>Tips/tops voor het vak?</a:t>
            </a:r>
          </a:p>
          <a:p>
            <a:endParaRPr lang="nl-NL" dirty="0"/>
          </a:p>
          <a:p>
            <a:r>
              <a:rPr lang="nl-NL" dirty="0" smtClean="0"/>
              <a:t>Succes met de live-assessments!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5817" y="2782328"/>
            <a:ext cx="2057581" cy="116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88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Terugblikken</a:t>
            </a:r>
          </a:p>
          <a:p>
            <a:r>
              <a:rPr lang="nl-NL" dirty="0" smtClean="0"/>
              <a:t>Live-assessment (les 7,8 en 9)</a:t>
            </a:r>
          </a:p>
          <a:p>
            <a:r>
              <a:rPr lang="nl-NL" dirty="0" smtClean="0"/>
              <a:t>Valkuilen (opdracht)</a:t>
            </a:r>
          </a:p>
          <a:p>
            <a:r>
              <a:rPr lang="nl-NL" dirty="0" smtClean="0"/>
              <a:t>Oefenen voor het live-assessment</a:t>
            </a:r>
          </a:p>
          <a:p>
            <a:r>
              <a:rPr lang="nl-NL" dirty="0" smtClean="0"/>
              <a:t>Afsluiten</a:t>
            </a:r>
          </a:p>
        </p:txBody>
      </p:sp>
    </p:spTree>
    <p:extLst>
      <p:ext uri="{BB962C8B-B14F-4D97-AF65-F5344CB8AC3E}">
        <p14:creationId xmlns:p14="http://schemas.microsoft.com/office/powerpoint/2010/main" val="201303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LSD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231135" y="2638044"/>
            <a:ext cx="7993519" cy="3596501"/>
          </a:xfrm>
        </p:spPr>
        <p:txBody>
          <a:bodyPr>
            <a:normAutofit/>
          </a:bodyPr>
          <a:lstStyle/>
          <a:p>
            <a:r>
              <a:rPr lang="nl-NL" b="1" dirty="0"/>
              <a:t>Actieve luisterhouding</a:t>
            </a:r>
          </a:p>
          <a:p>
            <a:endParaRPr lang="nl-NL" dirty="0"/>
          </a:p>
          <a:p>
            <a:r>
              <a:rPr lang="nl-NL" b="1" dirty="0"/>
              <a:t>Samenvatten</a:t>
            </a:r>
          </a:p>
          <a:p>
            <a:pPr marL="0" indent="0">
              <a:buNone/>
            </a:pPr>
            <a:r>
              <a:rPr lang="nl-NL" dirty="0"/>
              <a:t>Check of je de ander begrijpt</a:t>
            </a:r>
          </a:p>
          <a:p>
            <a:pPr marL="0" indent="0">
              <a:buNone/>
            </a:pPr>
            <a:r>
              <a:rPr lang="nl-NL" dirty="0"/>
              <a:t>Rode draad</a:t>
            </a:r>
          </a:p>
          <a:p>
            <a:pPr marL="0" indent="0">
              <a:buNone/>
            </a:pPr>
            <a:r>
              <a:rPr lang="nl-NL" dirty="0"/>
              <a:t>De ander gerust stellen: ‘Ik luister echt naar je’</a:t>
            </a:r>
          </a:p>
          <a:p>
            <a:endParaRPr lang="nl-NL" dirty="0"/>
          </a:p>
          <a:p>
            <a:r>
              <a:rPr lang="nl-NL" b="1" dirty="0"/>
              <a:t>Doorvragen</a:t>
            </a:r>
          </a:p>
          <a:p>
            <a:pPr marL="0" indent="0">
              <a:buNone/>
            </a:pPr>
            <a:r>
              <a:rPr lang="nl-NL" dirty="0"/>
              <a:t>Let goed op,  zodat je op het juiste moment goede vragen kan stellen</a:t>
            </a:r>
          </a:p>
        </p:txBody>
      </p:sp>
    </p:spTree>
    <p:extLst>
      <p:ext uri="{BB962C8B-B14F-4D97-AF65-F5344CB8AC3E}">
        <p14:creationId xmlns:p14="http://schemas.microsoft.com/office/powerpoint/2010/main" val="1237653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parafraseren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Herformuleren</a:t>
            </a:r>
            <a:endParaRPr lang="nl-NL" dirty="0"/>
          </a:p>
          <a:p>
            <a:r>
              <a:rPr lang="nl-NL" dirty="0"/>
              <a:t>‘Als ik goed naar je luister..’ en eindigen met ‘klopt dat</a:t>
            </a:r>
            <a:r>
              <a:rPr lang="nl-NL" dirty="0" smtClean="0"/>
              <a:t>?</a:t>
            </a:r>
            <a:endParaRPr lang="nl-NL" dirty="0"/>
          </a:p>
          <a:p>
            <a:r>
              <a:rPr lang="nl-NL" dirty="0"/>
              <a:t>Je controleert of je de ander goed hebt begrepen en moedigt de ander aan om te vertellen.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5068" y="3800441"/>
            <a:ext cx="2721863" cy="3057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267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gespreksmodellen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Client wil advies </a:t>
            </a:r>
            <a:r>
              <a:rPr lang="nl-NL" dirty="0">
                <a:highlight>
                  <a:srgbClr val="FF00FF"/>
                </a:highlight>
              </a:rPr>
              <a:t>&gt; </a:t>
            </a:r>
            <a:r>
              <a:rPr lang="nl-NL" dirty="0" smtClean="0"/>
              <a:t>diagnose-receptmodel</a:t>
            </a:r>
          </a:p>
          <a:p>
            <a:endParaRPr lang="nl-NL" dirty="0"/>
          </a:p>
          <a:p>
            <a:r>
              <a:rPr lang="nl-NL" dirty="0"/>
              <a:t>Cliënt wil </a:t>
            </a:r>
            <a:r>
              <a:rPr lang="nl-NL" dirty="0" smtClean="0"/>
              <a:t>vraagverheldering</a:t>
            </a:r>
            <a:r>
              <a:rPr lang="nl-NL" dirty="0"/>
              <a:t>, inzicht in probleem </a:t>
            </a:r>
            <a:r>
              <a:rPr lang="nl-NL" dirty="0">
                <a:highlight>
                  <a:srgbClr val="FF00FF"/>
                </a:highlight>
              </a:rPr>
              <a:t>&gt;</a:t>
            </a:r>
            <a:r>
              <a:rPr lang="nl-NL" dirty="0"/>
              <a:t> </a:t>
            </a:r>
            <a:r>
              <a:rPr lang="nl-NL" dirty="0" smtClean="0"/>
              <a:t>participatiemodel/counseling</a:t>
            </a:r>
          </a:p>
          <a:p>
            <a:endParaRPr lang="nl-NL" dirty="0"/>
          </a:p>
          <a:p>
            <a:r>
              <a:rPr lang="nl-NL" dirty="0"/>
              <a:t>Veranderen van ongezond gedrag </a:t>
            </a:r>
            <a:r>
              <a:rPr lang="nl-NL" dirty="0">
                <a:highlight>
                  <a:srgbClr val="FF00FF"/>
                </a:highlight>
              </a:rPr>
              <a:t>&gt;</a:t>
            </a:r>
            <a:r>
              <a:rPr lang="nl-NL" dirty="0"/>
              <a:t> Motiverende gespreksvoering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489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Live-assessment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Gesprek van 10 minuten waarin je wordt beoordeeld op:</a:t>
            </a:r>
            <a:endParaRPr lang="nl-NL" dirty="0"/>
          </a:p>
          <a:p>
            <a:pPr lvl="1"/>
            <a:r>
              <a:rPr lang="nl-NL" dirty="0"/>
              <a:t>Actief luisteren</a:t>
            </a:r>
          </a:p>
          <a:p>
            <a:pPr lvl="1"/>
            <a:r>
              <a:rPr lang="nl-NL" dirty="0"/>
              <a:t>LSD</a:t>
            </a:r>
          </a:p>
          <a:p>
            <a:pPr lvl="1"/>
            <a:r>
              <a:rPr lang="nl-NL" dirty="0" smtClean="0"/>
              <a:t>Parafraseren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10 minuten gesprek, daarna hebben de beoordelaars +/- 5 minuten om te beoordelen.</a:t>
            </a:r>
          </a:p>
          <a:p>
            <a:pPr lvl="1"/>
            <a:endParaRPr lang="nl-NL" dirty="0"/>
          </a:p>
          <a:p>
            <a:pPr lvl="1"/>
            <a:r>
              <a:rPr lang="nl-NL" dirty="0" smtClean="0"/>
              <a:t>Lees goed de casus, ook wanneer je cliënt bent. Ga het gesprek voorbereiden en wees op tijd voor je assessment! </a:t>
            </a:r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pPr lvl="1"/>
            <a:endParaRPr lang="nl-NL" dirty="0"/>
          </a:p>
          <a:p>
            <a:pPr lvl="1"/>
            <a:endParaRPr lang="nl-NL" dirty="0" smtClean="0"/>
          </a:p>
          <a:p>
            <a:pPr lvl="1"/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562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kun jij je voorbereiden voor een gesprek?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Tips:</a:t>
            </a:r>
          </a:p>
          <a:p>
            <a:pPr marL="0" indent="0">
              <a:buNone/>
            </a:pPr>
            <a:r>
              <a:rPr lang="nl-NL" dirty="0"/>
              <a:t>Gesprek zelf voorbereiden</a:t>
            </a:r>
          </a:p>
          <a:p>
            <a:pPr marL="0" indent="0">
              <a:buNone/>
            </a:pPr>
            <a:r>
              <a:rPr lang="nl-NL" dirty="0"/>
              <a:t>Kies een passende ruimte en geschikt tijdstip</a:t>
            </a:r>
          </a:p>
          <a:p>
            <a:pPr marL="0" indent="0">
              <a:buNone/>
            </a:pPr>
            <a:r>
              <a:rPr lang="nl-NL" dirty="0"/>
              <a:t>Privacy</a:t>
            </a:r>
          </a:p>
          <a:p>
            <a:pPr marL="0" indent="0">
              <a:buNone/>
            </a:pPr>
            <a:r>
              <a:rPr lang="nl-NL" dirty="0"/>
              <a:t>Stiltes laten vallen is niet erg, gun jezelf de tijd om na te denken over een antwoord</a:t>
            </a:r>
          </a:p>
          <a:p>
            <a:pPr marL="0" indent="0">
              <a:buNone/>
            </a:pPr>
            <a:r>
              <a:rPr lang="nl-NL" dirty="0"/>
              <a:t>Als je het even niet meer weet, vat je samen wat er al gezegd is</a:t>
            </a:r>
          </a:p>
          <a:p>
            <a:pPr marL="0" indent="0">
              <a:buNone/>
            </a:pPr>
            <a:r>
              <a:rPr lang="nl-NL" dirty="0"/>
              <a:t>Laat de ander vertellen!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847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Valkuilen (8.3)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29047" y="2153412"/>
            <a:ext cx="9044248" cy="4563272"/>
          </a:xfrm>
        </p:spPr>
        <p:txBody>
          <a:bodyPr>
            <a:normAutofit/>
          </a:bodyPr>
          <a:lstStyle/>
          <a:p>
            <a:r>
              <a:rPr lang="nl-NL" dirty="0" smtClean="0"/>
              <a:t>1. Halo-effect &amp; </a:t>
            </a:r>
            <a:r>
              <a:rPr lang="nl-NL" dirty="0" err="1" smtClean="0"/>
              <a:t>horn</a:t>
            </a:r>
            <a:r>
              <a:rPr lang="nl-NL" dirty="0" smtClean="0"/>
              <a:t>-effect</a:t>
            </a:r>
            <a:endParaRPr lang="nl-NL" dirty="0"/>
          </a:p>
          <a:p>
            <a:r>
              <a:rPr lang="nl-NL" dirty="0" smtClean="0"/>
              <a:t>2. Foutief interpreteren &amp; vooroordelen</a:t>
            </a:r>
            <a:endParaRPr lang="nl-NL" dirty="0"/>
          </a:p>
          <a:p>
            <a:r>
              <a:rPr lang="nl-NL" dirty="0" smtClean="0"/>
              <a:t>3. Stereotyperen &amp; papegaaien</a:t>
            </a:r>
            <a:endParaRPr lang="nl-NL" dirty="0"/>
          </a:p>
          <a:p>
            <a:r>
              <a:rPr lang="nl-NL" dirty="0"/>
              <a:t>4</a:t>
            </a:r>
            <a:r>
              <a:rPr lang="nl-NL" dirty="0" smtClean="0"/>
              <a:t>. Attributie &amp; Bagatelliseren</a:t>
            </a:r>
            <a:endParaRPr lang="nl-NL" dirty="0"/>
          </a:p>
          <a:p>
            <a:r>
              <a:rPr lang="nl-NL" dirty="0"/>
              <a:t>5</a:t>
            </a:r>
            <a:r>
              <a:rPr lang="nl-NL" dirty="0" smtClean="0"/>
              <a:t>. Moraliseren &amp; diagnosticeren</a:t>
            </a:r>
          </a:p>
          <a:p>
            <a:endParaRPr lang="nl-NL" dirty="0"/>
          </a:p>
          <a:p>
            <a:r>
              <a:rPr lang="nl-NL" dirty="0" smtClean="0"/>
              <a:t>Eerst individueel informatie opzoeken over je valkuilen en dit samenvatten.  Onderzoek ook hoe je hier alert op kunt zijn (opschrijven)</a:t>
            </a:r>
          </a:p>
          <a:p>
            <a:r>
              <a:rPr lang="nl-NL" dirty="0" smtClean="0"/>
              <a:t>Daarna dezelfde nummers met elkaar informatie wisselen (wat is de rode draad?)</a:t>
            </a:r>
          </a:p>
          <a:p>
            <a:r>
              <a:rPr lang="nl-NL" dirty="0" smtClean="0"/>
              <a:t>Daarna in je eigen groep de valkuilen aan elkaar presenteren en ervaringen hierin delen</a:t>
            </a:r>
          </a:p>
          <a:p>
            <a:r>
              <a:rPr lang="nl-NL" dirty="0" smtClean="0"/>
              <a:t>Maak een woordspin erover in je groep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41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Oefenen voor het live-assessment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Hoe: </a:t>
            </a:r>
            <a:r>
              <a:rPr lang="nl-NL" dirty="0" smtClean="0"/>
              <a:t>2-tallen</a:t>
            </a:r>
            <a:endParaRPr lang="nl-NL" dirty="0"/>
          </a:p>
          <a:p>
            <a:r>
              <a:rPr lang="nl-NL" dirty="0"/>
              <a:t>Hulpmiddel: Casus, feedback formulier</a:t>
            </a:r>
          </a:p>
          <a:p>
            <a:r>
              <a:rPr lang="nl-NL" dirty="0"/>
              <a:t>Tijd: </a:t>
            </a:r>
          </a:p>
          <a:p>
            <a:r>
              <a:rPr lang="nl-NL" dirty="0"/>
              <a:t>Uitkomst: Oefenen en de gesprekstechnieken toepassen</a:t>
            </a:r>
          </a:p>
          <a:p>
            <a:r>
              <a:rPr lang="nl-NL" dirty="0"/>
              <a:t>Wat: Iemand is hulpverlener, </a:t>
            </a:r>
            <a:r>
              <a:rPr lang="nl-NL" dirty="0" smtClean="0"/>
              <a:t>de ander is cliënt. Na een gesprek wissel je om. (je bent dus om en om hulpverlener)</a:t>
            </a:r>
          </a:p>
          <a:p>
            <a:r>
              <a:rPr lang="nl-NL" dirty="0" smtClean="0"/>
              <a:t>Klaar: Geef elkaar feedback op de volgende punten: LSD, Actief luisteren &amp; parafraseren.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60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kket">
  <a:themeElements>
    <a:clrScheme name="Pakket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kke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kke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317</TotalTime>
  <Words>399</Words>
  <Application>Microsoft Macintosh PowerPoint</Application>
  <PresentationFormat>Breedbeeld</PresentationFormat>
  <Paragraphs>73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Calibri</vt:lpstr>
      <vt:lpstr>Gill Sans MT</vt:lpstr>
      <vt:lpstr>Arial</vt:lpstr>
      <vt:lpstr>Pakket</vt:lpstr>
      <vt:lpstr>gesprekstechnieken</vt:lpstr>
      <vt:lpstr>vandaag</vt:lpstr>
      <vt:lpstr>LSD</vt:lpstr>
      <vt:lpstr>parafraseren</vt:lpstr>
      <vt:lpstr>gespreksmodellen</vt:lpstr>
      <vt:lpstr>Live-assessment</vt:lpstr>
      <vt:lpstr>Hoe kun jij je voorbereiden voor een gesprek?</vt:lpstr>
      <vt:lpstr>Valkuilen (8.3) Opdracht</vt:lpstr>
      <vt:lpstr>Oefenen voor het live-assessment</vt:lpstr>
      <vt:lpstr>afsluiten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gesprekstechnieken</dc:title>
  <dc:creator>Abma A, Arjan</dc:creator>
  <cp:lastModifiedBy>Abma A, Arjan</cp:lastModifiedBy>
  <cp:revision>10</cp:revision>
  <dcterms:created xsi:type="dcterms:W3CDTF">2018-01-06T13:17:18Z</dcterms:created>
  <dcterms:modified xsi:type="dcterms:W3CDTF">2018-04-23T19:26:13Z</dcterms:modified>
</cp:coreProperties>
</file>