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65" r:id="rId5"/>
    <p:sldId id="303" r:id="rId6"/>
    <p:sldId id="277" r:id="rId7"/>
    <p:sldId id="291" r:id="rId8"/>
    <p:sldId id="281" r:id="rId9"/>
    <p:sldId id="284" r:id="rId10"/>
    <p:sldId id="292" r:id="rId11"/>
    <p:sldId id="304" r:id="rId12"/>
    <p:sldId id="302" r:id="rId13"/>
    <p:sldId id="287" r:id="rId14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007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3950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462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verkoopklaar/home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ebquest.agriholland.nl/inkoopafzet/hom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r>
              <a:rPr lang="nl-NL" dirty="0" smtClean="0"/>
              <a:t> </a:t>
            </a:r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676105"/>
            <a:ext cx="3686175" cy="150579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Evaluatie/reflectie: Kwaliteit leveren</a:t>
            </a: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Wat ging er goed en kan de volgende keer beter?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526" y="4018865"/>
            <a:ext cx="2399719" cy="2278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9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6336704" cy="26642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Terugblik………</a:t>
            </a:r>
          </a:p>
          <a:p>
            <a:pPr marL="109728" indent="0">
              <a:buNone/>
            </a:pPr>
            <a:endParaRPr lang="nl-NL" sz="2800" dirty="0" smtClean="0"/>
          </a:p>
          <a:p>
            <a:pPr marL="109728" indent="0">
              <a:buNone/>
            </a:pPr>
            <a:r>
              <a:rPr lang="nl-NL" sz="2800" dirty="0" smtClean="0"/>
              <a:t>Wat hebben we vorige week gedaan?</a:t>
            </a:r>
          </a:p>
          <a:p>
            <a:pPr marL="109728" indent="0">
              <a:buNone/>
            </a:pPr>
            <a:endParaRPr lang="nl-NL" sz="2800" dirty="0"/>
          </a:p>
          <a:p>
            <a:pPr marL="109728" indent="0">
              <a:buNone/>
            </a:pPr>
            <a:endParaRPr lang="nl-NL" sz="2800" b="1" dirty="0"/>
          </a:p>
          <a:p>
            <a:pPr marL="109728" indent="0">
              <a:buNone/>
            </a:pPr>
            <a:endParaRPr lang="nl-NL" sz="28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439052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2942208" cy="318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450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/>
              <a:t>5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439052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Aftrap: Kwaliteit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927" y="3429000"/>
            <a:ext cx="110966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561" y="0"/>
            <a:ext cx="3623568" cy="344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48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Voorkennis: </a:t>
            </a:r>
          </a:p>
          <a:p>
            <a:pPr marL="393192" lvl="1" indent="0">
              <a:buNone/>
            </a:pPr>
            <a:r>
              <a:rPr lang="nl-NL" dirty="0" smtClean="0"/>
              <a:t>Na deze les kun je;</a:t>
            </a:r>
          </a:p>
          <a:p>
            <a:pPr lvl="0"/>
            <a:r>
              <a:rPr lang="nl-NL" sz="2800" dirty="0"/>
              <a:t>Promotieactiviteiten aangeven voor je product</a:t>
            </a:r>
            <a:endParaRPr lang="nl-NL" sz="2000" dirty="0"/>
          </a:p>
          <a:p>
            <a:pPr lvl="0"/>
            <a:r>
              <a:rPr lang="nl-NL" sz="2800" dirty="0"/>
              <a:t>Uitleggen hoe marketing via internet gaat</a:t>
            </a:r>
            <a:endParaRPr lang="nl-NL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88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Theorie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2669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Promotie van je product.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/>
              <a:t>Hoe gaat dit bij jou op het bedrijf?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76237"/>
            <a:ext cx="3264867" cy="243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501" y="4032988"/>
            <a:ext cx="3043039" cy="227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1778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Marketing via internet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3963056" cy="336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140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Opdracht vandaag:</a:t>
            </a:r>
          </a:p>
          <a:p>
            <a:pPr marL="393192" lvl="1" indent="0">
              <a:buNone/>
            </a:pPr>
            <a:r>
              <a:rPr lang="nl-NL" dirty="0" smtClean="0"/>
              <a:t>Niveau 2: </a:t>
            </a:r>
            <a:r>
              <a:rPr lang="nl-NL" dirty="0" smtClean="0"/>
              <a:t>De </a:t>
            </a:r>
            <a:r>
              <a:rPr lang="nl-NL" dirty="0" err="1" smtClean="0"/>
              <a:t>webquiz</a:t>
            </a:r>
            <a:r>
              <a:rPr lang="nl-NL" dirty="0" smtClean="0"/>
              <a:t> van </a:t>
            </a:r>
            <a:r>
              <a:rPr lang="nl-NL" dirty="0" err="1" smtClean="0">
                <a:hlinkClick r:id="rId3"/>
              </a:rPr>
              <a:t>verkoopklaar</a:t>
            </a:r>
            <a:r>
              <a:rPr lang="nl-NL" dirty="0" smtClean="0">
                <a:hlinkClick r:id="rId3"/>
              </a:rPr>
              <a:t> </a:t>
            </a:r>
            <a:r>
              <a:rPr lang="nl-NL" dirty="0" smtClean="0">
                <a:hlinkClick r:id="rId3"/>
              </a:rPr>
              <a:t>maken.</a:t>
            </a: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Niveau 3 &amp; 4: Opdracht 7 en 8  </a:t>
            </a:r>
            <a:r>
              <a:rPr lang="nl-NL" dirty="0" smtClean="0">
                <a:hlinkClick r:id="rId4"/>
              </a:rPr>
              <a:t>Webquest Inkoop en afzet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5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750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BD6F0AC-B172-46E2-8CDE-778FD962E22E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3AD4692-6F0D-4A32-B70F-3EAAEA2905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18A6A2C-6BEC-48E5-BD5B-95CC9CE0FD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1198</TotalTime>
  <Words>120</Words>
  <Application>Microsoft Office PowerPoint</Application>
  <PresentationFormat>Diavoorstelling (4:3)</PresentationFormat>
  <Paragraphs>63</Paragraphs>
  <Slides>10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Plantenteelt vakdag 5</vt:lpstr>
      <vt:lpstr>PowerPoint-presentatie</vt:lpstr>
      <vt:lpstr>PowerPoint-presentatie</vt:lpstr>
      <vt:lpstr>PowerPoint-presentatie</vt:lpstr>
      <vt:lpstr>Les 5</vt:lpstr>
      <vt:lpstr>Les 5</vt:lpstr>
      <vt:lpstr>Les 5</vt:lpstr>
      <vt:lpstr>Les 5</vt:lpstr>
      <vt:lpstr>Les 5</vt:lpstr>
      <vt:lpstr>Les 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191</cp:revision>
  <cp:lastPrinted>2014-09-23T11:59:31Z</cp:lastPrinted>
  <dcterms:created xsi:type="dcterms:W3CDTF">2013-12-03T16:07:15Z</dcterms:created>
  <dcterms:modified xsi:type="dcterms:W3CDTF">2016-10-25T10:03:56Z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