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9"/>
  </p:notesMasterIdLst>
  <p:handoutMasterIdLst>
    <p:handoutMasterId r:id="rId10"/>
  </p:handoutMasterIdLst>
  <p:sldIdLst>
    <p:sldId id="265" r:id="rId5"/>
    <p:sldId id="277" r:id="rId6"/>
    <p:sldId id="288" r:id="rId7"/>
    <p:sldId id="287" r:id="rId8"/>
  </p:sldIdLst>
  <p:sldSz cx="9144000" cy="6858000" type="screen4x3"/>
  <p:notesSz cx="6669088" cy="9872663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0995" autoAdjust="0"/>
  </p:normalViewPr>
  <p:slideViewPr>
    <p:cSldViewPr>
      <p:cViewPr varScale="1">
        <p:scale>
          <a:sx n="60" d="100"/>
          <a:sy n="60" d="100"/>
        </p:scale>
        <p:origin x="16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4FFF8B-87A6-473C-8990-5960E622AF3D}" type="datetimeFigureOut">
              <a:rPr lang="nl-NL" smtClean="0"/>
              <a:t>27-3-2017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9377316"/>
            <a:ext cx="2889938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777607" y="9377316"/>
            <a:ext cx="2889938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6EF203-43DA-43F2-B941-C7C4F48D1DC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545434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937A04-DEB3-4C55-BAEA-324F4DC33060}" type="datetimeFigureOut">
              <a:rPr lang="nl-NL" smtClean="0"/>
              <a:pPr/>
              <a:t>27-3-2017</a:t>
            </a:fld>
            <a:endParaRPr lang="nl-N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66775" y="739775"/>
            <a:ext cx="4935538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909" y="4689515"/>
            <a:ext cx="5335270" cy="44426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889938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7607" y="9377316"/>
            <a:ext cx="2889938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A3D587-00A0-4BF8-8E72-124992F7B496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49822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FC51D0-3AA7-4BB1-A10F-B434DE6CD123}" type="slidenum">
              <a:rPr lang="nl-NL" smtClean="0"/>
              <a:pPr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039747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3D587-00A0-4BF8-8E72-124992F7B496}" type="slidenum">
              <a:rPr lang="nl-NL" smtClean="0"/>
              <a:pPr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690350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3D587-00A0-4BF8-8E72-124992F7B496}" type="slidenum">
              <a:rPr lang="nl-NL" smtClean="0"/>
              <a:pPr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64219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3D587-00A0-4BF8-8E72-124992F7B496}" type="slidenum">
              <a:rPr lang="nl-NL" smtClean="0"/>
              <a:pPr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902618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9F7C59F7-A3B4-4A1A-AE7A-79F5E855CD47}" type="datetimeFigureOut">
              <a:rPr lang="nl-NL" smtClean="0"/>
              <a:pPr/>
              <a:t>27-3-2017</a:t>
            </a:fld>
            <a:endParaRPr lang="nl-NL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95F1773B-D26D-4D74-8585-91BF55AF6D3D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7C59F7-A3B4-4A1A-AE7A-79F5E855CD47}" type="datetimeFigureOut">
              <a:rPr lang="nl-NL" smtClean="0"/>
              <a:pPr/>
              <a:t>27-3-2017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F1773B-D26D-4D74-8585-91BF55AF6D3D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7C59F7-A3B4-4A1A-AE7A-79F5E855CD47}" type="datetimeFigureOut">
              <a:rPr lang="nl-NL" smtClean="0"/>
              <a:pPr/>
              <a:t>27-3-2017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F1773B-D26D-4D74-8585-91BF55AF6D3D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7C59F7-A3B4-4A1A-AE7A-79F5E855CD47}" type="datetimeFigureOut">
              <a:rPr lang="nl-NL" smtClean="0"/>
              <a:pPr/>
              <a:t>27-3-2017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F1773B-D26D-4D74-8585-91BF55AF6D3D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7C59F7-A3B4-4A1A-AE7A-79F5E855CD47}" type="datetimeFigureOut">
              <a:rPr lang="nl-NL" smtClean="0"/>
              <a:pPr/>
              <a:t>27-3-2017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F1773B-D26D-4D74-8585-91BF55AF6D3D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7C59F7-A3B4-4A1A-AE7A-79F5E855CD47}" type="datetimeFigureOut">
              <a:rPr lang="nl-NL" smtClean="0"/>
              <a:pPr/>
              <a:t>27-3-2017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F1773B-D26D-4D74-8585-91BF55AF6D3D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7C59F7-A3B4-4A1A-AE7A-79F5E855CD47}" type="datetimeFigureOut">
              <a:rPr lang="nl-NL" smtClean="0"/>
              <a:pPr/>
              <a:t>27-3-2017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F1773B-D26D-4D74-8585-91BF55AF6D3D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7C59F7-A3B4-4A1A-AE7A-79F5E855CD47}" type="datetimeFigureOut">
              <a:rPr lang="nl-NL" smtClean="0"/>
              <a:pPr/>
              <a:t>27-3-2017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F1773B-D26D-4D74-8585-91BF55AF6D3D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7C59F7-A3B4-4A1A-AE7A-79F5E855CD47}" type="datetimeFigureOut">
              <a:rPr lang="nl-NL" smtClean="0"/>
              <a:pPr/>
              <a:t>27-3-2017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F1773B-D26D-4D74-8585-91BF55AF6D3D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9F7C59F7-A3B4-4A1A-AE7A-79F5E855CD47}" type="datetimeFigureOut">
              <a:rPr lang="nl-NL" smtClean="0"/>
              <a:pPr/>
              <a:t>27-3-2017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F1773B-D26D-4D74-8585-91BF55AF6D3D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F7C59F7-A3B4-4A1A-AE7A-79F5E855CD47}" type="datetimeFigureOut">
              <a:rPr lang="nl-NL" smtClean="0"/>
              <a:pPr/>
              <a:t>27-3-2017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5F1773B-D26D-4D74-8585-91BF55AF6D3D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9F7C59F7-A3B4-4A1A-AE7A-79F5E855CD47}" type="datetimeFigureOut">
              <a:rPr lang="nl-NL" smtClean="0"/>
              <a:pPr/>
              <a:t>27-3-2017</a:t>
            </a:fld>
            <a:endParaRPr lang="nl-NL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95F1773B-D26D-4D74-8585-91BF55AF6D3D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fade/>
  </p:transition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188640"/>
            <a:ext cx="7772400" cy="1470025"/>
          </a:xfrm>
        </p:spPr>
        <p:txBody>
          <a:bodyPr>
            <a:normAutofit/>
          </a:bodyPr>
          <a:lstStyle/>
          <a:p>
            <a:pPr algn="ctr"/>
            <a:r>
              <a:rPr lang="nl-NL" dirty="0" smtClean="0"/>
              <a:t>Plantenteelt </a:t>
            </a:r>
            <a:r>
              <a:rPr lang="nl-NL" dirty="0" err="1" smtClean="0"/>
              <a:t>vakdag</a:t>
            </a:r>
            <a:endParaRPr lang="nl-NL" dirty="0"/>
          </a:p>
        </p:txBody>
      </p:sp>
      <p:sp>
        <p:nvSpPr>
          <p:cNvPr id="5" name="TextBox 4"/>
          <p:cNvSpPr txBox="1"/>
          <p:nvPr/>
        </p:nvSpPr>
        <p:spPr>
          <a:xfrm>
            <a:off x="7380312" y="6056582"/>
            <a:ext cx="17636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R. </a:t>
            </a:r>
            <a:r>
              <a:rPr lang="nl-NL" dirty="0" err="1" smtClean="0"/>
              <a:t>Soesman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8912" y="2748577"/>
            <a:ext cx="3686175" cy="1360846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378491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endParaRPr lang="nl-NL" dirty="0" smtClean="0"/>
          </a:p>
          <a:p>
            <a:pPr marL="109728" indent="0">
              <a:buNone/>
            </a:pPr>
            <a:endParaRPr lang="nl-NL" dirty="0"/>
          </a:p>
          <a:p>
            <a:pPr marL="109728" indent="0">
              <a:buNone/>
            </a:pPr>
            <a:endParaRPr lang="nl-NL" dirty="0" smtClean="0"/>
          </a:p>
          <a:p>
            <a:pPr marL="109728" indent="0">
              <a:buNone/>
            </a:pPr>
            <a:r>
              <a:rPr lang="nl-NL" sz="8800" dirty="0" smtClean="0"/>
              <a:t>      Les </a:t>
            </a:r>
            <a:r>
              <a:rPr lang="nl-NL" sz="8800" dirty="0" smtClean="0"/>
              <a:t>5</a:t>
            </a:r>
            <a:endParaRPr lang="nl-NL" sz="8800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292080" y="511462"/>
            <a:ext cx="3683000" cy="13596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8207437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378491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endParaRPr lang="nl-NL" dirty="0" smtClean="0"/>
          </a:p>
          <a:p>
            <a:pPr marL="109728" indent="0">
              <a:buNone/>
            </a:pPr>
            <a:r>
              <a:rPr lang="nl-NL" sz="2400" b="1" dirty="0" smtClean="0"/>
              <a:t>Planning les </a:t>
            </a:r>
            <a:r>
              <a:rPr lang="nl-NL" sz="2400" b="1" dirty="0" smtClean="0"/>
              <a:t>5</a:t>
            </a:r>
            <a:endParaRPr lang="nl-NL" sz="2400" b="1" dirty="0" smtClean="0"/>
          </a:p>
          <a:p>
            <a:pPr marL="109728" indent="0">
              <a:buNone/>
            </a:pPr>
            <a:endParaRPr lang="nl-NL" sz="2400" b="1" dirty="0" smtClean="0"/>
          </a:p>
          <a:p>
            <a:pPr marL="109728" indent="0">
              <a:buNone/>
            </a:pPr>
            <a:r>
              <a:rPr lang="nl-NL" sz="2000" dirty="0" smtClean="0"/>
              <a:t>11:00 Aftrap; terugblik en theorie over de les van vandaag</a:t>
            </a:r>
          </a:p>
          <a:p>
            <a:pPr marL="109728" indent="0">
              <a:buNone/>
            </a:pPr>
            <a:r>
              <a:rPr lang="nl-NL" sz="2000" dirty="0" smtClean="0"/>
              <a:t>11:15 Vertrek naar bedrijf; Praktijk Rooien</a:t>
            </a:r>
          </a:p>
          <a:p>
            <a:pPr marL="109728" indent="0">
              <a:buNone/>
            </a:pPr>
            <a:r>
              <a:rPr lang="nl-NL" sz="2000" dirty="0" smtClean="0"/>
              <a:t>15:15 Evaluatie en reflectie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292080" y="511462"/>
            <a:ext cx="3683000" cy="13596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Afbeelding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816" y="4453434"/>
            <a:ext cx="2952328" cy="1553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991649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93192" lvl="1" indent="0">
              <a:buNone/>
            </a:pPr>
            <a:endParaRPr lang="nl-NL" b="1" dirty="0">
              <a:solidFill>
                <a:srgbClr val="C00000"/>
              </a:solidFill>
            </a:endParaRPr>
          </a:p>
          <a:p>
            <a:pPr marL="393192" lvl="1" indent="0">
              <a:buNone/>
            </a:pPr>
            <a:endParaRPr lang="nl-NL" dirty="0" smtClean="0"/>
          </a:p>
          <a:p>
            <a:pPr marL="393192" lvl="1" indent="0">
              <a:buNone/>
            </a:pPr>
            <a:endParaRPr lang="nl-NL" dirty="0" smtClean="0"/>
          </a:p>
          <a:p>
            <a:pPr marL="393192" lvl="1" indent="0">
              <a:buNone/>
            </a:pPr>
            <a:r>
              <a:rPr lang="nl-NL" dirty="0" smtClean="0"/>
              <a:t>Evaluatie/reflectie:</a:t>
            </a:r>
          </a:p>
          <a:p>
            <a:pPr marL="393192" lvl="1" indent="0">
              <a:buNone/>
            </a:pPr>
            <a:r>
              <a:rPr lang="nl-NL" dirty="0" smtClean="0"/>
              <a:t>Wat ging er goed en kan de volgende keer beter?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</a:t>
            </a:r>
            <a:r>
              <a:rPr lang="nl-NL" dirty="0" smtClean="0"/>
              <a:t>es </a:t>
            </a:r>
            <a:r>
              <a:rPr lang="nl-NL" dirty="0"/>
              <a:t>5</a:t>
            </a:r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70386" y="463908"/>
            <a:ext cx="3683000" cy="13596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3" y="4293096"/>
            <a:ext cx="2534344" cy="17507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4389185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0C2E150DD3FF547BFFD7598BE20C2A0" ma:contentTypeVersion="0" ma:contentTypeDescription="Een nieuw document maken." ma:contentTypeScope="" ma:versionID="e7a8bd995f49ae6cce78fb7f38a28d3a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073da0342c567f274c68f93872d94ad6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695645F-C929-48A9-8F9F-B7C274F9FDFE}">
  <ds:schemaRefs>
    <ds:schemaRef ds:uri="http://purl.org/dc/elements/1.1/"/>
    <ds:schemaRef ds:uri="http://schemas.microsoft.com/office/2006/documentManagement/types"/>
    <ds:schemaRef ds:uri="http://purl.org/dc/terms/"/>
    <ds:schemaRef ds:uri="http://www.w3.org/XML/1998/namespace"/>
    <ds:schemaRef ds:uri="http://schemas.microsoft.com/office/infopath/2007/PartnerControls"/>
    <ds:schemaRef ds:uri="http://schemas.openxmlformats.org/package/2006/metadata/core-properties"/>
    <ds:schemaRef ds:uri="http://schemas.microsoft.com/office/2006/metadata/properties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27F4F410-FBA9-4DF6-A161-13BCE977F9E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D50D56B-67BC-4E6E-87D3-9B7A89CA66E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974</TotalTime>
  <Words>52</Words>
  <Application>Microsoft Office PowerPoint</Application>
  <PresentationFormat>Diavoorstelling (4:3)</PresentationFormat>
  <Paragraphs>22</Paragraphs>
  <Slides>4</Slides>
  <Notes>4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4</vt:i4>
      </vt:variant>
    </vt:vector>
  </HeadingPairs>
  <TitlesOfParts>
    <vt:vector size="10" baseType="lpstr">
      <vt:lpstr>Calibri</vt:lpstr>
      <vt:lpstr>Lucida Sans Unicode</vt:lpstr>
      <vt:lpstr>Verdana</vt:lpstr>
      <vt:lpstr>Wingdings 2</vt:lpstr>
      <vt:lpstr>Wingdings 3</vt:lpstr>
      <vt:lpstr>Concourse</vt:lpstr>
      <vt:lpstr>Plantenteelt vakdag</vt:lpstr>
      <vt:lpstr>PowerPoint-presentatie</vt:lpstr>
      <vt:lpstr>PowerPoint-presentatie</vt:lpstr>
      <vt:lpstr>Les 5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Start Teelt 5-12-2013</dc:title>
  <dc:creator>Mathijs</dc:creator>
  <cp:lastModifiedBy>Robert Soesman</cp:lastModifiedBy>
  <cp:revision>126</cp:revision>
  <cp:lastPrinted>2014-09-16T08:36:35Z</cp:lastPrinted>
  <dcterms:created xsi:type="dcterms:W3CDTF">2013-12-03T16:07:15Z</dcterms:created>
  <dcterms:modified xsi:type="dcterms:W3CDTF">2017-03-27T10:06:17Z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sMyDocuments">
    <vt:bool>true</vt:bool>
  </property>
  <property fmtid="{D5CDD505-2E9C-101B-9397-08002B2CF9AE}" pid="3" name="ContentTypeId">
    <vt:lpwstr>0x01010030C2E150DD3FF547BFFD7598BE20C2A0</vt:lpwstr>
  </property>
</Properties>
</file>