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8"/>
  </p:notesMasterIdLst>
  <p:sldIdLst>
    <p:sldId id="271" r:id="rId2"/>
    <p:sldId id="273" r:id="rId3"/>
    <p:sldId id="274" r:id="rId4"/>
    <p:sldId id="275" r:id="rId5"/>
    <p:sldId id="272" r:id="rId6"/>
    <p:sldId id="276" r:id="rId7"/>
  </p:sldIdLst>
  <p:sldSz cx="9144000" cy="6858000" type="screen4x3"/>
  <p:notesSz cx="6858000" cy="9144000"/>
  <p:defaultTextStyle>
    <a:defPPr>
      <a:defRPr lang="nl-NL"/>
    </a:defPPr>
    <a:lvl1pPr algn="l" rtl="0" fontAlgn="base">
      <a:spcBef>
        <a:spcPct val="0"/>
      </a:spcBef>
      <a:spcAft>
        <a:spcPct val="0"/>
      </a:spcAft>
      <a:defRPr sz="2400" kern="1200">
        <a:solidFill>
          <a:schemeClr val="tx1"/>
        </a:solidFill>
        <a:latin typeface="Calibri" pitchFamily="34" charset="0"/>
        <a:ea typeface="+mn-ea"/>
        <a:cs typeface="+mn-cs"/>
      </a:defRPr>
    </a:lvl1pPr>
    <a:lvl2pPr marL="457200" algn="l" rtl="0" fontAlgn="base">
      <a:spcBef>
        <a:spcPct val="0"/>
      </a:spcBef>
      <a:spcAft>
        <a:spcPct val="0"/>
      </a:spcAft>
      <a:defRPr sz="2400" kern="1200">
        <a:solidFill>
          <a:schemeClr val="tx1"/>
        </a:solidFill>
        <a:latin typeface="Calibri" pitchFamily="34" charset="0"/>
        <a:ea typeface="+mn-ea"/>
        <a:cs typeface="+mn-cs"/>
      </a:defRPr>
    </a:lvl2pPr>
    <a:lvl3pPr marL="914400" algn="l" rtl="0" fontAlgn="base">
      <a:spcBef>
        <a:spcPct val="0"/>
      </a:spcBef>
      <a:spcAft>
        <a:spcPct val="0"/>
      </a:spcAft>
      <a:defRPr sz="2400" kern="1200">
        <a:solidFill>
          <a:schemeClr val="tx1"/>
        </a:solidFill>
        <a:latin typeface="Calibri" pitchFamily="34" charset="0"/>
        <a:ea typeface="+mn-ea"/>
        <a:cs typeface="+mn-cs"/>
      </a:defRPr>
    </a:lvl3pPr>
    <a:lvl4pPr marL="1371600" algn="l" rtl="0" fontAlgn="base">
      <a:spcBef>
        <a:spcPct val="0"/>
      </a:spcBef>
      <a:spcAft>
        <a:spcPct val="0"/>
      </a:spcAft>
      <a:defRPr sz="2400" kern="1200">
        <a:solidFill>
          <a:schemeClr val="tx1"/>
        </a:solidFill>
        <a:latin typeface="Calibri" pitchFamily="34" charset="0"/>
        <a:ea typeface="+mn-ea"/>
        <a:cs typeface="+mn-cs"/>
      </a:defRPr>
    </a:lvl4pPr>
    <a:lvl5pPr marL="1828800" algn="l" rtl="0" fontAlgn="base">
      <a:spcBef>
        <a:spcPct val="0"/>
      </a:spcBef>
      <a:spcAft>
        <a:spcPct val="0"/>
      </a:spcAft>
      <a:defRPr sz="2400" kern="1200">
        <a:solidFill>
          <a:schemeClr val="tx1"/>
        </a:solidFill>
        <a:latin typeface="Calibri" pitchFamily="34" charset="0"/>
        <a:ea typeface="+mn-ea"/>
        <a:cs typeface="+mn-cs"/>
      </a:defRPr>
    </a:lvl5pPr>
    <a:lvl6pPr marL="2286000" algn="l" defTabSz="914400" rtl="0" eaLnBrk="1" latinLnBrk="0" hangingPunct="1">
      <a:defRPr sz="2400" kern="1200">
        <a:solidFill>
          <a:schemeClr val="tx1"/>
        </a:solidFill>
        <a:latin typeface="Calibri" pitchFamily="34" charset="0"/>
        <a:ea typeface="+mn-ea"/>
        <a:cs typeface="+mn-cs"/>
      </a:defRPr>
    </a:lvl6pPr>
    <a:lvl7pPr marL="2743200" algn="l" defTabSz="914400" rtl="0" eaLnBrk="1" latinLnBrk="0" hangingPunct="1">
      <a:defRPr sz="2400" kern="1200">
        <a:solidFill>
          <a:schemeClr val="tx1"/>
        </a:solidFill>
        <a:latin typeface="Calibri" pitchFamily="34" charset="0"/>
        <a:ea typeface="+mn-ea"/>
        <a:cs typeface="+mn-cs"/>
      </a:defRPr>
    </a:lvl7pPr>
    <a:lvl8pPr marL="3200400" algn="l" defTabSz="914400" rtl="0" eaLnBrk="1" latinLnBrk="0" hangingPunct="1">
      <a:defRPr sz="2400" kern="1200">
        <a:solidFill>
          <a:schemeClr val="tx1"/>
        </a:solidFill>
        <a:latin typeface="Calibri" pitchFamily="34" charset="0"/>
        <a:ea typeface="+mn-ea"/>
        <a:cs typeface="+mn-cs"/>
      </a:defRPr>
    </a:lvl8pPr>
    <a:lvl9pPr marL="3657600" algn="l" defTabSz="914400" rtl="0" eaLnBrk="1" latinLnBrk="0" hangingPunct="1">
      <a:defRPr sz="2400" kern="1200">
        <a:solidFill>
          <a:schemeClr val="tx1"/>
        </a:solidFill>
        <a:latin typeface="Calibri" pitchFamily="34" charset="0"/>
        <a:ea typeface="+mn-ea"/>
        <a:cs typeface="+mn-cs"/>
      </a:defRPr>
    </a:lvl9pPr>
  </p:defaultTextStyle>
  <p:extLst>
    <p:ext uri="{EFAFB233-063F-42B5-8137-9DF3F51BA10A}">
      <p15:sldGuideLst xmlns:p15="http://schemas.microsoft.com/office/powerpoint/2012/main">
        <p15:guide id="1" orient="horz">
          <p15:clr>
            <a:srgbClr val="A4A3A4"/>
          </p15:clr>
        </p15:guide>
        <p15:guide id="2" pos="5759">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FF6600"/>
    <a:srgbClr val="009900"/>
    <a:srgbClr val="3399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556" autoAdjust="0"/>
    <p:restoredTop sz="94660"/>
  </p:normalViewPr>
  <p:slideViewPr>
    <p:cSldViewPr snapToGrid="0">
      <p:cViewPr varScale="1">
        <p:scale>
          <a:sx n="70" d="100"/>
          <a:sy n="70" d="100"/>
        </p:scale>
        <p:origin x="732" y="72"/>
      </p:cViewPr>
      <p:guideLst>
        <p:guide orient="horz"/>
        <p:guide pos="5759"/>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nl-NL"/>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defRPr>
            </a:lvl1pPr>
          </a:lstStyle>
          <a:p>
            <a:pPr>
              <a:defRPr/>
            </a:pPr>
            <a:fld id="{5AF40E9A-A436-405A-BF88-E281D9C87D76}" type="datetimeFigureOut">
              <a:rPr lang="nl-NL"/>
              <a:pPr>
                <a:defRPr/>
              </a:pPr>
              <a:t>22-5-2015</a:t>
            </a:fld>
            <a:endParaRPr lang="nl-NL"/>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nl-NL" noProof="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nl-NL"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nl-NL"/>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defRPr>
            </a:lvl1pPr>
          </a:lstStyle>
          <a:p>
            <a:pPr>
              <a:defRPr/>
            </a:pPr>
            <a:fld id="{D9C3DC7B-7148-4472-B46D-908BC86AA116}" type="slidenum">
              <a:rPr lang="nl-NL"/>
              <a:pPr>
                <a:defRPr/>
              </a:pPr>
              <a:t>‹nr.›</a:t>
            </a:fld>
            <a:endParaRPr lang="nl-NL"/>
          </a:p>
        </p:txBody>
      </p:sp>
    </p:spTree>
    <p:extLst>
      <p:ext uri="{BB962C8B-B14F-4D97-AF65-F5344CB8AC3E}">
        <p14:creationId xmlns:p14="http://schemas.microsoft.com/office/powerpoint/2010/main" val="3540967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het opmaakprofiel van de modelondertitel te bewerken</a:t>
            </a:r>
            <a:endParaRPr lang="nl-NL"/>
          </a:p>
        </p:txBody>
      </p:sp>
      <p:sp>
        <p:nvSpPr>
          <p:cNvPr id="4" name="Tijdelijke aanduiding voor datum 3"/>
          <p:cNvSpPr>
            <a:spLocks noGrp="1"/>
          </p:cNvSpPr>
          <p:nvPr>
            <p:ph type="dt" sz="half" idx="10"/>
          </p:nvPr>
        </p:nvSpPr>
        <p:spPr/>
        <p:txBody>
          <a:bodyPr/>
          <a:lstStyle>
            <a:lvl1pPr>
              <a:defRPr/>
            </a:lvl1pPr>
          </a:lstStyle>
          <a:p>
            <a:pPr>
              <a:defRPr/>
            </a:pPr>
            <a:fld id="{B9663A19-CD3F-41E0-B7B2-AED4BF54B59F}" type="datetimeFigureOut">
              <a:rPr lang="nl-NL"/>
              <a:pPr>
                <a:defRPr/>
              </a:pPr>
              <a:t>22-5-2015</a:t>
            </a:fld>
            <a:endParaRPr lang="nl-NL"/>
          </a:p>
        </p:txBody>
      </p:sp>
      <p:sp>
        <p:nvSpPr>
          <p:cNvPr id="5" name="Tijdelijke aanduiding voor voettekst 4"/>
          <p:cNvSpPr>
            <a:spLocks noGrp="1"/>
          </p:cNvSpPr>
          <p:nvPr>
            <p:ph type="ftr" sz="quarter" idx="11"/>
          </p:nvPr>
        </p:nvSpPr>
        <p:spPr/>
        <p:txBody>
          <a:bodyPr/>
          <a:lstStyle>
            <a:lvl1pPr>
              <a:defRPr/>
            </a:lvl1pPr>
          </a:lstStyle>
          <a:p>
            <a:pPr>
              <a:defRPr/>
            </a:pPr>
            <a:endParaRPr lang="nl-NL"/>
          </a:p>
        </p:txBody>
      </p:sp>
      <p:sp>
        <p:nvSpPr>
          <p:cNvPr id="6" name="Tijdelijke aanduiding voor dianummer 5"/>
          <p:cNvSpPr>
            <a:spLocks noGrp="1"/>
          </p:cNvSpPr>
          <p:nvPr>
            <p:ph type="sldNum" sz="quarter" idx="12"/>
          </p:nvPr>
        </p:nvSpPr>
        <p:spPr/>
        <p:txBody>
          <a:bodyPr/>
          <a:lstStyle>
            <a:lvl1pPr>
              <a:defRPr/>
            </a:lvl1pPr>
          </a:lstStyle>
          <a:p>
            <a:pPr>
              <a:defRPr/>
            </a:pPr>
            <a:fld id="{7184B79A-7EF2-43E6-A5BF-7F59C8C957EA}" type="slidenum">
              <a:rPr lang="nl-NL"/>
              <a:pPr>
                <a:defRPr/>
              </a:pPr>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lvl1pPr>
              <a:defRPr/>
            </a:lvl1pPr>
          </a:lstStyle>
          <a:p>
            <a:pPr>
              <a:defRPr/>
            </a:pPr>
            <a:fld id="{35FE4F4A-A5B2-4231-92F1-60E3629D30F4}" type="datetimeFigureOut">
              <a:rPr lang="nl-NL"/>
              <a:pPr>
                <a:defRPr/>
              </a:pPr>
              <a:t>22-5-2015</a:t>
            </a:fld>
            <a:endParaRPr lang="nl-NL"/>
          </a:p>
        </p:txBody>
      </p:sp>
      <p:sp>
        <p:nvSpPr>
          <p:cNvPr id="5" name="Tijdelijke aanduiding voor voettekst 4"/>
          <p:cNvSpPr>
            <a:spLocks noGrp="1"/>
          </p:cNvSpPr>
          <p:nvPr>
            <p:ph type="ftr" sz="quarter" idx="11"/>
          </p:nvPr>
        </p:nvSpPr>
        <p:spPr/>
        <p:txBody>
          <a:bodyPr/>
          <a:lstStyle>
            <a:lvl1pPr>
              <a:defRPr/>
            </a:lvl1pPr>
          </a:lstStyle>
          <a:p>
            <a:pPr>
              <a:defRPr/>
            </a:pPr>
            <a:endParaRPr lang="nl-NL"/>
          </a:p>
        </p:txBody>
      </p:sp>
      <p:sp>
        <p:nvSpPr>
          <p:cNvPr id="6" name="Tijdelijke aanduiding voor dianummer 5"/>
          <p:cNvSpPr>
            <a:spLocks noGrp="1"/>
          </p:cNvSpPr>
          <p:nvPr>
            <p:ph type="sldNum" sz="quarter" idx="12"/>
          </p:nvPr>
        </p:nvSpPr>
        <p:spPr/>
        <p:txBody>
          <a:bodyPr/>
          <a:lstStyle>
            <a:lvl1pPr>
              <a:defRPr/>
            </a:lvl1pPr>
          </a:lstStyle>
          <a:p>
            <a:pPr>
              <a:defRPr/>
            </a:pPr>
            <a:fld id="{9AA189DE-F8CF-4D68-AD14-D3DC5DF1B71C}" type="slidenum">
              <a:rPr lang="nl-NL"/>
              <a:pPr>
                <a:defRPr/>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lvl1pPr>
              <a:defRPr/>
            </a:lvl1pPr>
          </a:lstStyle>
          <a:p>
            <a:pPr>
              <a:defRPr/>
            </a:pPr>
            <a:fld id="{E4D9D0CA-52AE-449F-82D9-A7A993C91070}" type="datetimeFigureOut">
              <a:rPr lang="nl-NL"/>
              <a:pPr>
                <a:defRPr/>
              </a:pPr>
              <a:t>22-5-2015</a:t>
            </a:fld>
            <a:endParaRPr lang="nl-NL"/>
          </a:p>
        </p:txBody>
      </p:sp>
      <p:sp>
        <p:nvSpPr>
          <p:cNvPr id="5" name="Tijdelijke aanduiding voor voettekst 4"/>
          <p:cNvSpPr>
            <a:spLocks noGrp="1"/>
          </p:cNvSpPr>
          <p:nvPr>
            <p:ph type="ftr" sz="quarter" idx="11"/>
          </p:nvPr>
        </p:nvSpPr>
        <p:spPr/>
        <p:txBody>
          <a:bodyPr/>
          <a:lstStyle>
            <a:lvl1pPr>
              <a:defRPr/>
            </a:lvl1pPr>
          </a:lstStyle>
          <a:p>
            <a:pPr>
              <a:defRPr/>
            </a:pPr>
            <a:endParaRPr lang="nl-NL"/>
          </a:p>
        </p:txBody>
      </p:sp>
      <p:sp>
        <p:nvSpPr>
          <p:cNvPr id="6" name="Tijdelijke aanduiding voor dianummer 5"/>
          <p:cNvSpPr>
            <a:spLocks noGrp="1"/>
          </p:cNvSpPr>
          <p:nvPr>
            <p:ph type="sldNum" sz="quarter" idx="12"/>
          </p:nvPr>
        </p:nvSpPr>
        <p:spPr/>
        <p:txBody>
          <a:bodyPr/>
          <a:lstStyle>
            <a:lvl1pPr>
              <a:defRPr/>
            </a:lvl1pPr>
          </a:lstStyle>
          <a:p>
            <a:pPr>
              <a:defRPr/>
            </a:pPr>
            <a:fld id="{84EDBBFC-3141-466D-B5F8-72FBA41F2898}" type="slidenum">
              <a:rPr lang="nl-NL"/>
              <a:pPr>
                <a:defRPr/>
              </a:pPr>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a:xfrm>
            <a:off x="413237" y="160337"/>
            <a:ext cx="8519747" cy="595801"/>
          </a:xfrm>
        </p:spPr>
        <p:txBody>
          <a:bodyPr/>
          <a:lstStyle>
            <a:lvl1pPr algn="l">
              <a:defRPr sz="3200" b="1">
                <a:solidFill>
                  <a:srgbClr val="7030A0"/>
                </a:solidFill>
              </a:defRPr>
            </a:lvl1pPr>
          </a:lstStyle>
          <a:p>
            <a:r>
              <a:rPr lang="nl-NL" dirty="0" smtClean="0"/>
              <a:t>Klik om de stijl te bewerken</a:t>
            </a:r>
            <a:endParaRPr lang="nl-NL" dirty="0"/>
          </a:p>
        </p:txBody>
      </p:sp>
      <p:sp>
        <p:nvSpPr>
          <p:cNvPr id="3" name="Tijdelijke aanduiding voor inhoud 2"/>
          <p:cNvSpPr>
            <a:spLocks noGrp="1"/>
          </p:cNvSpPr>
          <p:nvPr>
            <p:ph idx="1"/>
          </p:nvPr>
        </p:nvSpPr>
        <p:spPr>
          <a:xfrm>
            <a:off x="395653" y="905608"/>
            <a:ext cx="8546123" cy="5723792"/>
          </a:xfrm>
        </p:spPr>
        <p:txBody>
          <a:bodyPr/>
          <a:lstStyle>
            <a:lvl1pPr>
              <a:defRPr sz="2400"/>
            </a:lvl1pPr>
            <a:lvl2pPr>
              <a:defRPr sz="2400"/>
            </a:lvl2pPr>
            <a:lvl3pPr>
              <a:defRPr sz="2000"/>
            </a:lvl3pPr>
            <a:lvl5pPr>
              <a:defRPr sz="2000"/>
            </a:lvl5pPr>
          </a:lstStyle>
          <a:p>
            <a:pPr lvl="0"/>
            <a:r>
              <a:rPr lang="nl-NL" dirty="0" smtClean="0"/>
              <a:t>Klik om de modelstijlen te bewerken</a:t>
            </a:r>
          </a:p>
          <a:p>
            <a:pPr lvl="1"/>
            <a:r>
              <a:rPr lang="nl-NL" dirty="0" smtClean="0"/>
              <a:t>Tweede niveau</a:t>
            </a:r>
          </a:p>
          <a:p>
            <a:pPr lvl="2"/>
            <a:r>
              <a:rPr lang="nl-NL" dirty="0" smtClean="0"/>
              <a:t>Derde niveau</a:t>
            </a:r>
          </a:p>
          <a:p>
            <a:pPr lvl="3"/>
            <a:r>
              <a:rPr lang="nl-NL" dirty="0" smtClean="0"/>
              <a:t>Vierde niveau</a:t>
            </a:r>
          </a:p>
          <a:p>
            <a:pPr lvl="4"/>
            <a:r>
              <a:rPr lang="nl-NL" dirty="0" smtClean="0"/>
              <a:t>Vijfde niveau</a:t>
            </a:r>
            <a:endParaRPr lang="nl-NL"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lvl1pPr>
              <a:defRPr/>
            </a:lvl1pPr>
          </a:lstStyle>
          <a:p>
            <a:pPr>
              <a:defRPr/>
            </a:pPr>
            <a:fld id="{DD2CE7CF-7B06-4E86-B079-6D55298EF7EE}" type="datetimeFigureOut">
              <a:rPr lang="nl-NL"/>
              <a:pPr>
                <a:defRPr/>
              </a:pPr>
              <a:t>22-5-2015</a:t>
            </a:fld>
            <a:endParaRPr lang="nl-NL"/>
          </a:p>
        </p:txBody>
      </p:sp>
      <p:sp>
        <p:nvSpPr>
          <p:cNvPr id="5" name="Tijdelijke aanduiding voor voettekst 4"/>
          <p:cNvSpPr>
            <a:spLocks noGrp="1"/>
          </p:cNvSpPr>
          <p:nvPr>
            <p:ph type="ftr" sz="quarter" idx="11"/>
          </p:nvPr>
        </p:nvSpPr>
        <p:spPr/>
        <p:txBody>
          <a:bodyPr/>
          <a:lstStyle>
            <a:lvl1pPr>
              <a:defRPr/>
            </a:lvl1pPr>
          </a:lstStyle>
          <a:p>
            <a:pPr>
              <a:defRPr/>
            </a:pPr>
            <a:endParaRPr lang="nl-NL"/>
          </a:p>
        </p:txBody>
      </p:sp>
      <p:sp>
        <p:nvSpPr>
          <p:cNvPr id="6" name="Tijdelijke aanduiding voor dianummer 5"/>
          <p:cNvSpPr>
            <a:spLocks noGrp="1"/>
          </p:cNvSpPr>
          <p:nvPr>
            <p:ph type="sldNum" sz="quarter" idx="12"/>
          </p:nvPr>
        </p:nvSpPr>
        <p:spPr/>
        <p:txBody>
          <a:bodyPr/>
          <a:lstStyle>
            <a:lvl1pPr>
              <a:defRPr/>
            </a:lvl1pPr>
          </a:lstStyle>
          <a:p>
            <a:pPr>
              <a:defRPr/>
            </a:pPr>
            <a:fld id="{7538867E-FB61-4067-9FD3-26D68B4C7DEF}" type="slidenum">
              <a:rPr lang="nl-NL"/>
              <a:pPr>
                <a:defRPr/>
              </a:pPr>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3"/>
          <p:cNvSpPr>
            <a:spLocks noGrp="1"/>
          </p:cNvSpPr>
          <p:nvPr>
            <p:ph type="dt" sz="half" idx="10"/>
          </p:nvPr>
        </p:nvSpPr>
        <p:spPr/>
        <p:txBody>
          <a:bodyPr/>
          <a:lstStyle>
            <a:lvl1pPr>
              <a:defRPr/>
            </a:lvl1pPr>
          </a:lstStyle>
          <a:p>
            <a:pPr>
              <a:defRPr/>
            </a:pPr>
            <a:fld id="{F5694CBB-472C-4541-AF58-91B6AC017611}" type="datetimeFigureOut">
              <a:rPr lang="nl-NL"/>
              <a:pPr>
                <a:defRPr/>
              </a:pPr>
              <a:t>22-5-2015</a:t>
            </a:fld>
            <a:endParaRPr lang="nl-NL"/>
          </a:p>
        </p:txBody>
      </p:sp>
      <p:sp>
        <p:nvSpPr>
          <p:cNvPr id="6" name="Tijdelijke aanduiding voor voettekst 4"/>
          <p:cNvSpPr>
            <a:spLocks noGrp="1"/>
          </p:cNvSpPr>
          <p:nvPr>
            <p:ph type="ftr" sz="quarter" idx="11"/>
          </p:nvPr>
        </p:nvSpPr>
        <p:spPr/>
        <p:txBody>
          <a:bodyPr/>
          <a:lstStyle>
            <a:lvl1pPr>
              <a:defRPr/>
            </a:lvl1pPr>
          </a:lstStyle>
          <a:p>
            <a:pPr>
              <a:defRPr/>
            </a:pPr>
            <a:endParaRPr lang="nl-NL"/>
          </a:p>
        </p:txBody>
      </p:sp>
      <p:sp>
        <p:nvSpPr>
          <p:cNvPr id="7" name="Tijdelijke aanduiding voor dianummer 5"/>
          <p:cNvSpPr>
            <a:spLocks noGrp="1"/>
          </p:cNvSpPr>
          <p:nvPr>
            <p:ph type="sldNum" sz="quarter" idx="12"/>
          </p:nvPr>
        </p:nvSpPr>
        <p:spPr/>
        <p:txBody>
          <a:bodyPr/>
          <a:lstStyle>
            <a:lvl1pPr>
              <a:defRPr/>
            </a:lvl1pPr>
          </a:lstStyle>
          <a:p>
            <a:pPr>
              <a:defRPr/>
            </a:pPr>
            <a:fld id="{C226CB8A-3DD5-4BCB-8F68-4EB19D08D314}" type="slidenum">
              <a:rPr lang="nl-NL"/>
              <a:pPr>
                <a:defRPr/>
              </a:pPr>
              <a:t>‹nr.›</a:t>
            </a:fld>
            <a:endParaRPr lang="nl-N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3"/>
          <p:cNvSpPr>
            <a:spLocks noGrp="1"/>
          </p:cNvSpPr>
          <p:nvPr>
            <p:ph type="dt" sz="half" idx="10"/>
          </p:nvPr>
        </p:nvSpPr>
        <p:spPr/>
        <p:txBody>
          <a:bodyPr/>
          <a:lstStyle>
            <a:lvl1pPr>
              <a:defRPr/>
            </a:lvl1pPr>
          </a:lstStyle>
          <a:p>
            <a:pPr>
              <a:defRPr/>
            </a:pPr>
            <a:fld id="{B4BBC75F-F6DD-4CC9-9593-89D69FB6861B}" type="datetimeFigureOut">
              <a:rPr lang="nl-NL"/>
              <a:pPr>
                <a:defRPr/>
              </a:pPr>
              <a:t>22-5-2015</a:t>
            </a:fld>
            <a:endParaRPr lang="nl-NL"/>
          </a:p>
        </p:txBody>
      </p:sp>
      <p:sp>
        <p:nvSpPr>
          <p:cNvPr id="8" name="Tijdelijke aanduiding voor voettekst 4"/>
          <p:cNvSpPr>
            <a:spLocks noGrp="1"/>
          </p:cNvSpPr>
          <p:nvPr>
            <p:ph type="ftr" sz="quarter" idx="11"/>
          </p:nvPr>
        </p:nvSpPr>
        <p:spPr/>
        <p:txBody>
          <a:bodyPr/>
          <a:lstStyle>
            <a:lvl1pPr>
              <a:defRPr/>
            </a:lvl1pPr>
          </a:lstStyle>
          <a:p>
            <a:pPr>
              <a:defRPr/>
            </a:pPr>
            <a:endParaRPr lang="nl-NL"/>
          </a:p>
        </p:txBody>
      </p:sp>
      <p:sp>
        <p:nvSpPr>
          <p:cNvPr id="9" name="Tijdelijke aanduiding voor dianummer 5"/>
          <p:cNvSpPr>
            <a:spLocks noGrp="1"/>
          </p:cNvSpPr>
          <p:nvPr>
            <p:ph type="sldNum" sz="quarter" idx="12"/>
          </p:nvPr>
        </p:nvSpPr>
        <p:spPr/>
        <p:txBody>
          <a:bodyPr/>
          <a:lstStyle>
            <a:lvl1pPr>
              <a:defRPr/>
            </a:lvl1pPr>
          </a:lstStyle>
          <a:p>
            <a:pPr>
              <a:defRPr/>
            </a:pPr>
            <a:fld id="{1CD7316C-B9D2-4BD7-A57D-85DC61233DB0}" type="slidenum">
              <a:rPr lang="nl-NL"/>
              <a:pPr>
                <a:defRPr/>
              </a:pPr>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3"/>
          <p:cNvSpPr>
            <a:spLocks noGrp="1"/>
          </p:cNvSpPr>
          <p:nvPr>
            <p:ph type="dt" sz="half" idx="10"/>
          </p:nvPr>
        </p:nvSpPr>
        <p:spPr/>
        <p:txBody>
          <a:bodyPr/>
          <a:lstStyle>
            <a:lvl1pPr>
              <a:defRPr/>
            </a:lvl1pPr>
          </a:lstStyle>
          <a:p>
            <a:pPr>
              <a:defRPr/>
            </a:pPr>
            <a:fld id="{F7B12394-023F-460B-8238-1DED431A51A6}" type="datetimeFigureOut">
              <a:rPr lang="nl-NL"/>
              <a:pPr>
                <a:defRPr/>
              </a:pPr>
              <a:t>22-5-2015</a:t>
            </a:fld>
            <a:endParaRPr lang="nl-NL"/>
          </a:p>
        </p:txBody>
      </p:sp>
      <p:sp>
        <p:nvSpPr>
          <p:cNvPr id="4" name="Tijdelijke aanduiding voor voettekst 4"/>
          <p:cNvSpPr>
            <a:spLocks noGrp="1"/>
          </p:cNvSpPr>
          <p:nvPr>
            <p:ph type="ftr" sz="quarter" idx="11"/>
          </p:nvPr>
        </p:nvSpPr>
        <p:spPr/>
        <p:txBody>
          <a:bodyPr/>
          <a:lstStyle>
            <a:lvl1pPr>
              <a:defRPr/>
            </a:lvl1pPr>
          </a:lstStyle>
          <a:p>
            <a:pPr>
              <a:defRPr/>
            </a:pPr>
            <a:endParaRPr lang="nl-NL"/>
          </a:p>
        </p:txBody>
      </p:sp>
      <p:sp>
        <p:nvSpPr>
          <p:cNvPr id="5" name="Tijdelijke aanduiding voor dianummer 5"/>
          <p:cNvSpPr>
            <a:spLocks noGrp="1"/>
          </p:cNvSpPr>
          <p:nvPr>
            <p:ph type="sldNum" sz="quarter" idx="12"/>
          </p:nvPr>
        </p:nvSpPr>
        <p:spPr/>
        <p:txBody>
          <a:bodyPr/>
          <a:lstStyle>
            <a:lvl1pPr>
              <a:defRPr/>
            </a:lvl1pPr>
          </a:lstStyle>
          <a:p>
            <a:pPr>
              <a:defRPr/>
            </a:pPr>
            <a:fld id="{1AF9970B-AB61-413A-9D4D-37279E50AF12}" type="slidenum">
              <a:rPr lang="nl-NL"/>
              <a:pPr>
                <a:defRPr/>
              </a:pPr>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3"/>
          <p:cNvSpPr>
            <a:spLocks noGrp="1"/>
          </p:cNvSpPr>
          <p:nvPr>
            <p:ph type="dt" sz="half" idx="10"/>
          </p:nvPr>
        </p:nvSpPr>
        <p:spPr/>
        <p:txBody>
          <a:bodyPr/>
          <a:lstStyle>
            <a:lvl1pPr>
              <a:defRPr/>
            </a:lvl1pPr>
          </a:lstStyle>
          <a:p>
            <a:pPr>
              <a:defRPr/>
            </a:pPr>
            <a:fld id="{D8C88A83-4D7C-4766-808F-E625D64C4D34}" type="datetimeFigureOut">
              <a:rPr lang="nl-NL"/>
              <a:pPr>
                <a:defRPr/>
              </a:pPr>
              <a:t>22-5-2015</a:t>
            </a:fld>
            <a:endParaRPr lang="nl-NL"/>
          </a:p>
        </p:txBody>
      </p:sp>
      <p:sp>
        <p:nvSpPr>
          <p:cNvPr id="3" name="Tijdelijke aanduiding voor voettekst 4"/>
          <p:cNvSpPr>
            <a:spLocks noGrp="1"/>
          </p:cNvSpPr>
          <p:nvPr>
            <p:ph type="ftr" sz="quarter" idx="11"/>
          </p:nvPr>
        </p:nvSpPr>
        <p:spPr/>
        <p:txBody>
          <a:bodyPr/>
          <a:lstStyle>
            <a:lvl1pPr>
              <a:defRPr/>
            </a:lvl1pPr>
          </a:lstStyle>
          <a:p>
            <a:pPr>
              <a:defRPr/>
            </a:pPr>
            <a:endParaRPr lang="nl-NL"/>
          </a:p>
        </p:txBody>
      </p:sp>
      <p:sp>
        <p:nvSpPr>
          <p:cNvPr id="4" name="Tijdelijke aanduiding voor dianummer 5"/>
          <p:cNvSpPr>
            <a:spLocks noGrp="1"/>
          </p:cNvSpPr>
          <p:nvPr>
            <p:ph type="sldNum" sz="quarter" idx="12"/>
          </p:nvPr>
        </p:nvSpPr>
        <p:spPr/>
        <p:txBody>
          <a:bodyPr/>
          <a:lstStyle>
            <a:lvl1pPr>
              <a:defRPr/>
            </a:lvl1pPr>
          </a:lstStyle>
          <a:p>
            <a:pPr>
              <a:defRPr/>
            </a:pPr>
            <a:fld id="{A2EE2262-D951-4F45-B189-2A8903A77629}" type="slidenum">
              <a:rPr lang="nl-NL"/>
              <a:pPr>
                <a:defRPr/>
              </a:pPr>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3"/>
          <p:cNvSpPr>
            <a:spLocks noGrp="1"/>
          </p:cNvSpPr>
          <p:nvPr>
            <p:ph type="dt" sz="half" idx="10"/>
          </p:nvPr>
        </p:nvSpPr>
        <p:spPr/>
        <p:txBody>
          <a:bodyPr/>
          <a:lstStyle>
            <a:lvl1pPr>
              <a:defRPr/>
            </a:lvl1pPr>
          </a:lstStyle>
          <a:p>
            <a:pPr>
              <a:defRPr/>
            </a:pPr>
            <a:fld id="{FFE4863B-BADE-422B-8908-1C91A5A827A6}" type="datetimeFigureOut">
              <a:rPr lang="nl-NL"/>
              <a:pPr>
                <a:defRPr/>
              </a:pPr>
              <a:t>22-5-2015</a:t>
            </a:fld>
            <a:endParaRPr lang="nl-NL"/>
          </a:p>
        </p:txBody>
      </p:sp>
      <p:sp>
        <p:nvSpPr>
          <p:cNvPr id="6" name="Tijdelijke aanduiding voor voettekst 4"/>
          <p:cNvSpPr>
            <a:spLocks noGrp="1"/>
          </p:cNvSpPr>
          <p:nvPr>
            <p:ph type="ftr" sz="quarter" idx="11"/>
          </p:nvPr>
        </p:nvSpPr>
        <p:spPr/>
        <p:txBody>
          <a:bodyPr/>
          <a:lstStyle>
            <a:lvl1pPr>
              <a:defRPr/>
            </a:lvl1pPr>
          </a:lstStyle>
          <a:p>
            <a:pPr>
              <a:defRPr/>
            </a:pPr>
            <a:endParaRPr lang="nl-NL"/>
          </a:p>
        </p:txBody>
      </p:sp>
      <p:sp>
        <p:nvSpPr>
          <p:cNvPr id="7" name="Tijdelijke aanduiding voor dianummer 5"/>
          <p:cNvSpPr>
            <a:spLocks noGrp="1"/>
          </p:cNvSpPr>
          <p:nvPr>
            <p:ph type="sldNum" sz="quarter" idx="12"/>
          </p:nvPr>
        </p:nvSpPr>
        <p:spPr/>
        <p:txBody>
          <a:bodyPr/>
          <a:lstStyle>
            <a:lvl1pPr>
              <a:defRPr/>
            </a:lvl1pPr>
          </a:lstStyle>
          <a:p>
            <a:pPr>
              <a:defRPr/>
            </a:pPr>
            <a:fld id="{D9F10F0B-BBCA-492A-80B5-9D898817FD18}" type="slidenum">
              <a:rPr lang="nl-NL"/>
              <a:pPr>
                <a:defRPr/>
              </a:pPr>
              <a:t>‹nr.›</a:t>
            </a:fld>
            <a:endParaRPr lang="nl-N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nl-NL" noProof="0"/>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3"/>
          <p:cNvSpPr>
            <a:spLocks noGrp="1"/>
          </p:cNvSpPr>
          <p:nvPr>
            <p:ph type="dt" sz="half" idx="10"/>
          </p:nvPr>
        </p:nvSpPr>
        <p:spPr/>
        <p:txBody>
          <a:bodyPr/>
          <a:lstStyle>
            <a:lvl1pPr>
              <a:defRPr/>
            </a:lvl1pPr>
          </a:lstStyle>
          <a:p>
            <a:pPr>
              <a:defRPr/>
            </a:pPr>
            <a:fld id="{67F3BC50-0F7A-4E27-A7CB-9F4B12C4B18A}" type="datetimeFigureOut">
              <a:rPr lang="nl-NL"/>
              <a:pPr>
                <a:defRPr/>
              </a:pPr>
              <a:t>22-5-2015</a:t>
            </a:fld>
            <a:endParaRPr lang="nl-NL"/>
          </a:p>
        </p:txBody>
      </p:sp>
      <p:sp>
        <p:nvSpPr>
          <p:cNvPr id="6" name="Tijdelijke aanduiding voor voettekst 4"/>
          <p:cNvSpPr>
            <a:spLocks noGrp="1"/>
          </p:cNvSpPr>
          <p:nvPr>
            <p:ph type="ftr" sz="quarter" idx="11"/>
          </p:nvPr>
        </p:nvSpPr>
        <p:spPr/>
        <p:txBody>
          <a:bodyPr/>
          <a:lstStyle>
            <a:lvl1pPr>
              <a:defRPr/>
            </a:lvl1pPr>
          </a:lstStyle>
          <a:p>
            <a:pPr>
              <a:defRPr/>
            </a:pPr>
            <a:endParaRPr lang="nl-NL"/>
          </a:p>
        </p:txBody>
      </p:sp>
      <p:sp>
        <p:nvSpPr>
          <p:cNvPr id="7" name="Tijdelijke aanduiding voor dianummer 5"/>
          <p:cNvSpPr>
            <a:spLocks noGrp="1"/>
          </p:cNvSpPr>
          <p:nvPr>
            <p:ph type="sldNum" sz="quarter" idx="12"/>
          </p:nvPr>
        </p:nvSpPr>
        <p:spPr/>
        <p:txBody>
          <a:bodyPr/>
          <a:lstStyle>
            <a:lvl1pPr>
              <a:defRPr/>
            </a:lvl1pPr>
          </a:lstStyle>
          <a:p>
            <a:pPr>
              <a:defRPr/>
            </a:pPr>
            <a:fld id="{5D4C1891-330B-4991-AC2B-6632EDFF7596}" type="slidenum">
              <a:rPr lang="nl-NL"/>
              <a:pPr>
                <a:defRPr/>
              </a:pPr>
              <a:t>‹nr.›</a:t>
            </a:fld>
            <a:endParaRPr lang="nl-N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jdelijke aanduiding voor titel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nl-NL" smtClean="0"/>
              <a:t>Klik om de stijl te bewerken</a:t>
            </a:r>
          </a:p>
        </p:txBody>
      </p:sp>
      <p:sp>
        <p:nvSpPr>
          <p:cNvPr id="1027" name="Tijdelijke aanduiding voor tekst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defRPr>
            </a:lvl1pPr>
          </a:lstStyle>
          <a:p>
            <a:pPr>
              <a:defRPr/>
            </a:pPr>
            <a:fld id="{2C55A8D6-600C-472D-A66D-43C9F875C9FE}" type="datetimeFigureOut">
              <a:rPr lang="nl-NL"/>
              <a:pPr>
                <a:defRPr/>
              </a:pPr>
              <a:t>22-5-2015</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nl-NL"/>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defRPr>
            </a:lvl1pPr>
          </a:lstStyle>
          <a:p>
            <a:pPr>
              <a:defRPr/>
            </a:pPr>
            <a:fld id="{9AAA4BB5-2F2F-44D4-9037-43F75BB6BB65}" type="slidenum">
              <a:rPr lang="nl-NL"/>
              <a:pPr>
                <a:defRPr/>
              </a:pPr>
              <a:t>‹nr.›</a:t>
            </a:fld>
            <a:endParaRPr lang="nl-NL"/>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lstStyle/>
          <a:p>
            <a:r>
              <a:rPr lang="nl-NL" dirty="0"/>
              <a:t>Practicum 31 Pyriet</a:t>
            </a:r>
          </a:p>
        </p:txBody>
      </p:sp>
      <p:sp>
        <p:nvSpPr>
          <p:cNvPr id="5" name="Tekstvak 4"/>
          <p:cNvSpPr txBox="1"/>
          <p:nvPr/>
        </p:nvSpPr>
        <p:spPr>
          <a:xfrm>
            <a:off x="819892" y="2608997"/>
            <a:ext cx="7124132" cy="2308324"/>
          </a:xfrm>
          <a:prstGeom prst="rect">
            <a:avLst/>
          </a:prstGeom>
          <a:noFill/>
        </p:spPr>
        <p:txBody>
          <a:bodyPr wrap="square" rtlCol="0">
            <a:spAutoFit/>
          </a:bodyPr>
          <a:lstStyle/>
          <a:p>
            <a:r>
              <a:rPr lang="nl-NL" sz="2400" dirty="0" smtClean="0">
                <a:latin typeface="Calibri" pitchFamily="34" charset="0"/>
              </a:rPr>
              <a:t>Vraag bij het practicum:</a:t>
            </a:r>
          </a:p>
          <a:p>
            <a:endParaRPr lang="nl-NL" sz="2400" dirty="0" smtClean="0">
              <a:latin typeface="Calibri" pitchFamily="34" charset="0"/>
            </a:endParaRPr>
          </a:p>
          <a:p>
            <a:pPr marL="457200" indent="-457200">
              <a:buAutoNum type="arabicPeriod"/>
            </a:pPr>
            <a:r>
              <a:rPr lang="nl-NL" dirty="0" smtClean="0"/>
              <a:t>IJzer (s)  +  Zwavel (s)              pyriet (s)</a:t>
            </a:r>
          </a:p>
          <a:p>
            <a:pPr lvl="4"/>
            <a:r>
              <a:rPr lang="nl-NL" dirty="0" smtClean="0">
                <a:latin typeface="Calibri" pitchFamily="34" charset="0"/>
              </a:rPr>
              <a:t>	of</a:t>
            </a:r>
          </a:p>
          <a:p>
            <a:pPr lvl="1"/>
            <a:r>
              <a:rPr lang="nl-NL" dirty="0" smtClean="0"/>
              <a:t>IJzer (s)  +  Zwavel (s)              IJzersulfide (s)</a:t>
            </a:r>
          </a:p>
          <a:p>
            <a:pPr lvl="4"/>
            <a:endParaRPr lang="nl-NL" dirty="0" smtClean="0">
              <a:latin typeface="Calibri" pitchFamily="34" charset="0"/>
            </a:endParaRPr>
          </a:p>
        </p:txBody>
      </p:sp>
      <p:cxnSp>
        <p:nvCxnSpPr>
          <p:cNvPr id="10" name="Rechte verbindingslijn met pijl 9"/>
          <p:cNvCxnSpPr/>
          <p:nvPr/>
        </p:nvCxnSpPr>
        <p:spPr>
          <a:xfrm>
            <a:off x="4208865" y="3616657"/>
            <a:ext cx="614149" cy="0"/>
          </a:xfrm>
          <a:prstGeom prst="straightConnector1">
            <a:avLst/>
          </a:prstGeom>
          <a:ln w="19050">
            <a:solidFill>
              <a:schemeClr val="tx1"/>
            </a:solidFill>
            <a:prstDash val="solid"/>
            <a:headEnd type="none" w="med" len="med"/>
            <a:tailEnd type="triangle"/>
          </a:ln>
        </p:spPr>
        <p:style>
          <a:lnRef idx="1">
            <a:schemeClr val="accent1"/>
          </a:lnRef>
          <a:fillRef idx="0">
            <a:schemeClr val="accent1"/>
          </a:fillRef>
          <a:effectRef idx="0">
            <a:schemeClr val="accent1"/>
          </a:effectRef>
          <a:fontRef idx="minor">
            <a:schemeClr val="tx1"/>
          </a:fontRef>
        </p:style>
      </p:cxnSp>
      <p:cxnSp>
        <p:nvCxnSpPr>
          <p:cNvPr id="16" name="Rechte verbindingslijn met pijl 15"/>
          <p:cNvCxnSpPr/>
          <p:nvPr/>
        </p:nvCxnSpPr>
        <p:spPr>
          <a:xfrm>
            <a:off x="4210113" y="4342263"/>
            <a:ext cx="614149" cy="0"/>
          </a:xfrm>
          <a:prstGeom prst="straightConnector1">
            <a:avLst/>
          </a:prstGeom>
          <a:ln w="19050">
            <a:solidFill>
              <a:schemeClr val="tx1"/>
            </a:solidFill>
            <a:prstDash val="solid"/>
            <a:headEnd type="none" w="med" len="med"/>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8632484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lstStyle/>
          <a:p>
            <a:r>
              <a:rPr lang="nl-NL" dirty="0"/>
              <a:t>Practicum </a:t>
            </a:r>
            <a:r>
              <a:rPr lang="nl-NL" dirty="0" smtClean="0"/>
              <a:t>32 Verhitten van Magnesium</a:t>
            </a:r>
            <a:endParaRPr lang="nl-NL" dirty="0"/>
          </a:p>
        </p:txBody>
      </p:sp>
      <p:sp>
        <p:nvSpPr>
          <p:cNvPr id="5" name="Tekstvak 4"/>
          <p:cNvSpPr txBox="1"/>
          <p:nvPr/>
        </p:nvSpPr>
        <p:spPr>
          <a:xfrm>
            <a:off x="519641" y="1203277"/>
            <a:ext cx="7124132" cy="4893647"/>
          </a:xfrm>
          <a:prstGeom prst="rect">
            <a:avLst/>
          </a:prstGeom>
          <a:noFill/>
        </p:spPr>
        <p:txBody>
          <a:bodyPr wrap="square" rtlCol="0">
            <a:spAutoFit/>
          </a:bodyPr>
          <a:lstStyle/>
          <a:p>
            <a:r>
              <a:rPr lang="nl-NL" sz="2400" dirty="0" smtClean="0">
                <a:latin typeface="Calibri" pitchFamily="34" charset="0"/>
              </a:rPr>
              <a:t>Vragen bij het practicum:</a:t>
            </a:r>
          </a:p>
          <a:p>
            <a:pPr lvl="1"/>
            <a:endParaRPr lang="nl-NL" dirty="0"/>
          </a:p>
          <a:p>
            <a:pPr marL="914400" lvl="1" indent="-457200">
              <a:buAutoNum type="arabicPeriod"/>
            </a:pPr>
            <a:r>
              <a:rPr lang="nl-NL" dirty="0" smtClean="0">
                <a:latin typeface="Calibri" pitchFamily="34" charset="0"/>
              </a:rPr>
              <a:t>Waarnemingen: Je ziet fel wit licht. + Er ontstaat een wit poeder. </a:t>
            </a:r>
          </a:p>
          <a:p>
            <a:pPr marL="914400" lvl="1" indent="-457200">
              <a:buAutoNum type="arabicPeriod"/>
            </a:pPr>
            <a:r>
              <a:rPr lang="nl-NL" dirty="0" smtClean="0"/>
              <a:t>Reactieschema: </a:t>
            </a:r>
            <a:endParaRPr lang="nl-NL" dirty="0" smtClean="0">
              <a:latin typeface="Calibri" pitchFamily="34" charset="0"/>
            </a:endParaRPr>
          </a:p>
          <a:p>
            <a:pPr lvl="1"/>
            <a:r>
              <a:rPr lang="nl-NL" dirty="0" smtClean="0"/>
              <a:t>Magnesium (s)  +  Zuurstof </a:t>
            </a:r>
            <a:r>
              <a:rPr lang="nl-NL" dirty="0" smtClean="0"/>
              <a:t>(g)            </a:t>
            </a:r>
            <a:r>
              <a:rPr lang="nl-NL" dirty="0" err="1" smtClean="0"/>
              <a:t>periclaas</a:t>
            </a:r>
            <a:r>
              <a:rPr lang="nl-NL" dirty="0" smtClean="0"/>
              <a:t> (s)</a:t>
            </a:r>
          </a:p>
          <a:p>
            <a:pPr lvl="1"/>
            <a:r>
              <a:rPr lang="nl-NL" dirty="0" smtClean="0"/>
              <a:t>			Of</a:t>
            </a:r>
          </a:p>
          <a:p>
            <a:pPr lvl="1"/>
            <a:r>
              <a:rPr lang="nl-NL" dirty="0"/>
              <a:t>Magnesium (s)  +  Zuurstof </a:t>
            </a:r>
            <a:r>
              <a:rPr lang="nl-NL" dirty="0" smtClean="0"/>
              <a:t>(g)            </a:t>
            </a:r>
            <a:r>
              <a:rPr lang="nl-NL" dirty="0" smtClean="0"/>
              <a:t>Magnesium- 					      oxide </a:t>
            </a:r>
            <a:r>
              <a:rPr lang="nl-NL" dirty="0"/>
              <a:t>(s)</a:t>
            </a:r>
          </a:p>
          <a:p>
            <a:pPr lvl="1"/>
            <a:r>
              <a:rPr lang="nl-NL" dirty="0" smtClean="0"/>
              <a:t>3. </a:t>
            </a:r>
            <a:r>
              <a:rPr lang="nl-NL" dirty="0" err="1" smtClean="0"/>
              <a:t>Perklaas</a:t>
            </a:r>
            <a:r>
              <a:rPr lang="nl-NL" dirty="0" smtClean="0"/>
              <a:t> wordt bij de gymles gebruikt om je handen stroef te maken, bv bij oefeningen in de ringen.</a:t>
            </a:r>
          </a:p>
          <a:p>
            <a:pPr lvl="4"/>
            <a:endParaRPr lang="nl-NL" dirty="0" smtClean="0">
              <a:latin typeface="Calibri" pitchFamily="34" charset="0"/>
            </a:endParaRPr>
          </a:p>
        </p:txBody>
      </p:sp>
      <p:cxnSp>
        <p:nvCxnSpPr>
          <p:cNvPr id="10" name="Rechte verbindingslijn met pijl 9"/>
          <p:cNvCxnSpPr/>
          <p:nvPr/>
        </p:nvCxnSpPr>
        <p:spPr>
          <a:xfrm>
            <a:off x="4824262" y="3302759"/>
            <a:ext cx="614149" cy="0"/>
          </a:xfrm>
          <a:prstGeom prst="straightConnector1">
            <a:avLst/>
          </a:prstGeom>
          <a:ln w="19050">
            <a:solidFill>
              <a:schemeClr val="tx1"/>
            </a:solidFill>
            <a:prstDash val="solid"/>
            <a:headEnd type="none" w="med" len="med"/>
            <a:tailEnd type="triangle"/>
          </a:ln>
        </p:spPr>
        <p:style>
          <a:lnRef idx="1">
            <a:schemeClr val="accent1"/>
          </a:lnRef>
          <a:fillRef idx="0">
            <a:schemeClr val="accent1"/>
          </a:fillRef>
          <a:effectRef idx="0">
            <a:schemeClr val="accent1"/>
          </a:effectRef>
          <a:fontRef idx="minor">
            <a:schemeClr val="tx1"/>
          </a:fontRef>
        </p:style>
      </p:cxnSp>
      <p:cxnSp>
        <p:nvCxnSpPr>
          <p:cNvPr id="16" name="Rechte verbindingslijn met pijl 15"/>
          <p:cNvCxnSpPr/>
          <p:nvPr/>
        </p:nvCxnSpPr>
        <p:spPr>
          <a:xfrm>
            <a:off x="4824261" y="4055660"/>
            <a:ext cx="614149" cy="0"/>
          </a:xfrm>
          <a:prstGeom prst="straightConnector1">
            <a:avLst/>
          </a:prstGeom>
          <a:ln w="19050">
            <a:solidFill>
              <a:schemeClr val="tx1"/>
            </a:solidFill>
            <a:prstDash val="solid"/>
            <a:headEnd type="none" w="med" len="med"/>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9593909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lstStyle/>
          <a:p>
            <a:r>
              <a:rPr lang="nl-NL" dirty="0"/>
              <a:t>Practicum </a:t>
            </a:r>
            <a:r>
              <a:rPr lang="nl-NL" dirty="0" smtClean="0"/>
              <a:t>33 Verwarmen van kopersulfaat</a:t>
            </a:r>
            <a:endParaRPr lang="nl-NL" dirty="0"/>
          </a:p>
        </p:txBody>
      </p:sp>
      <p:sp>
        <p:nvSpPr>
          <p:cNvPr id="5" name="Tekstvak 4"/>
          <p:cNvSpPr txBox="1"/>
          <p:nvPr/>
        </p:nvSpPr>
        <p:spPr>
          <a:xfrm>
            <a:off x="519641" y="1203277"/>
            <a:ext cx="7124132" cy="4893647"/>
          </a:xfrm>
          <a:prstGeom prst="rect">
            <a:avLst/>
          </a:prstGeom>
          <a:noFill/>
        </p:spPr>
        <p:txBody>
          <a:bodyPr wrap="square" rtlCol="0">
            <a:spAutoFit/>
          </a:bodyPr>
          <a:lstStyle/>
          <a:p>
            <a:r>
              <a:rPr lang="nl-NL" sz="2400" dirty="0" smtClean="0">
                <a:latin typeface="Calibri" pitchFamily="34" charset="0"/>
              </a:rPr>
              <a:t>Vragen bij het practicum:</a:t>
            </a:r>
          </a:p>
          <a:p>
            <a:pPr lvl="1"/>
            <a:endParaRPr lang="nl-NL" dirty="0" smtClean="0"/>
          </a:p>
          <a:p>
            <a:pPr lvl="1"/>
            <a:r>
              <a:rPr lang="nl-NL" dirty="0" smtClean="0"/>
              <a:t>Waarnemingen: </a:t>
            </a:r>
          </a:p>
          <a:p>
            <a:pPr lvl="1"/>
            <a:r>
              <a:rPr lang="nl-NL" dirty="0" smtClean="0"/>
              <a:t>Blauw kopersulfaat valt na verwarming uiteen in wit kopersulfaat en water. (= ontledingsreactie)</a:t>
            </a:r>
          </a:p>
          <a:p>
            <a:pPr lvl="1"/>
            <a:r>
              <a:rPr lang="nl-NL" dirty="0" smtClean="0"/>
              <a:t>Wit kopersulfaat met water wordt blauw kopersulfaat.</a:t>
            </a:r>
          </a:p>
          <a:p>
            <a:pPr lvl="1"/>
            <a:endParaRPr lang="nl-NL" dirty="0"/>
          </a:p>
          <a:p>
            <a:pPr marL="914400" lvl="1" indent="-457200">
              <a:buAutoNum type="arabicPeriod"/>
            </a:pPr>
            <a:r>
              <a:rPr lang="nl-NL" dirty="0" smtClean="0">
                <a:latin typeface="Calibri" pitchFamily="34" charset="0"/>
              </a:rPr>
              <a:t>Reactieproducten zijn wit kopersulfaat en water. </a:t>
            </a:r>
          </a:p>
          <a:p>
            <a:pPr marL="914400" lvl="1" indent="-457200">
              <a:buAutoNum type="arabicPeriod"/>
            </a:pPr>
            <a:r>
              <a:rPr lang="nl-NL" dirty="0" smtClean="0"/>
              <a:t>Reactieschema: </a:t>
            </a:r>
            <a:endParaRPr lang="nl-NL" dirty="0" smtClean="0">
              <a:latin typeface="Calibri" pitchFamily="34" charset="0"/>
            </a:endParaRPr>
          </a:p>
          <a:p>
            <a:pPr lvl="1"/>
            <a:r>
              <a:rPr lang="nl-NL" dirty="0" smtClean="0"/>
              <a:t>Blauw </a:t>
            </a:r>
            <a:r>
              <a:rPr lang="nl-NL" dirty="0"/>
              <a:t>kopersulfaat </a:t>
            </a:r>
            <a:r>
              <a:rPr lang="nl-NL" dirty="0" smtClean="0"/>
              <a:t>(s)            wit </a:t>
            </a:r>
            <a:r>
              <a:rPr lang="nl-NL" dirty="0"/>
              <a:t>kopersulfaat </a:t>
            </a:r>
            <a:r>
              <a:rPr lang="nl-NL" dirty="0" smtClean="0"/>
              <a:t>(s) + water (l)</a:t>
            </a:r>
          </a:p>
          <a:p>
            <a:pPr lvl="4"/>
            <a:endParaRPr lang="nl-NL" dirty="0" smtClean="0">
              <a:latin typeface="Calibri" pitchFamily="34" charset="0"/>
            </a:endParaRPr>
          </a:p>
        </p:txBody>
      </p:sp>
      <p:cxnSp>
        <p:nvCxnSpPr>
          <p:cNvPr id="16" name="Rechte verbindingslijn met pijl 15"/>
          <p:cNvCxnSpPr/>
          <p:nvPr/>
        </p:nvCxnSpPr>
        <p:spPr>
          <a:xfrm>
            <a:off x="3855270" y="5106537"/>
            <a:ext cx="614149" cy="0"/>
          </a:xfrm>
          <a:prstGeom prst="straightConnector1">
            <a:avLst/>
          </a:prstGeom>
          <a:ln w="19050">
            <a:solidFill>
              <a:schemeClr val="tx1"/>
            </a:solidFill>
            <a:prstDash val="solid"/>
            <a:headEnd type="none" w="med" len="med"/>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8249146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lstStyle/>
          <a:p>
            <a:r>
              <a:rPr lang="nl-NL" dirty="0"/>
              <a:t>Practicum </a:t>
            </a:r>
            <a:r>
              <a:rPr lang="nl-NL" dirty="0" smtClean="0"/>
              <a:t>34 Verhitten van suiker.</a:t>
            </a:r>
            <a:endParaRPr lang="nl-NL" dirty="0"/>
          </a:p>
        </p:txBody>
      </p:sp>
      <p:sp>
        <p:nvSpPr>
          <p:cNvPr id="5" name="Tekstvak 4"/>
          <p:cNvSpPr txBox="1"/>
          <p:nvPr/>
        </p:nvSpPr>
        <p:spPr>
          <a:xfrm>
            <a:off x="519641" y="1203277"/>
            <a:ext cx="7124132" cy="461665"/>
          </a:xfrm>
          <a:prstGeom prst="rect">
            <a:avLst/>
          </a:prstGeom>
          <a:noFill/>
        </p:spPr>
        <p:txBody>
          <a:bodyPr wrap="square" rtlCol="0">
            <a:spAutoFit/>
          </a:bodyPr>
          <a:lstStyle/>
          <a:p>
            <a:pPr lvl="4"/>
            <a:endParaRPr lang="nl-NL" dirty="0" smtClean="0">
              <a:latin typeface="Calibri" pitchFamily="34" charset="0"/>
            </a:endParaRPr>
          </a:p>
        </p:txBody>
      </p:sp>
      <p:cxnSp>
        <p:nvCxnSpPr>
          <p:cNvPr id="16" name="Rechte verbindingslijn met pijl 15"/>
          <p:cNvCxnSpPr/>
          <p:nvPr/>
        </p:nvCxnSpPr>
        <p:spPr>
          <a:xfrm>
            <a:off x="1932184" y="5065595"/>
            <a:ext cx="614149" cy="0"/>
          </a:xfrm>
          <a:prstGeom prst="straightConnector1">
            <a:avLst/>
          </a:prstGeom>
          <a:ln w="19050">
            <a:solidFill>
              <a:schemeClr val="tx1"/>
            </a:solidFill>
            <a:prstDash val="solid"/>
            <a:headEnd type="none" w="med" len="med"/>
            <a:tailEnd type="triangle"/>
          </a:ln>
        </p:spPr>
        <p:style>
          <a:lnRef idx="1">
            <a:schemeClr val="accent1"/>
          </a:lnRef>
          <a:fillRef idx="0">
            <a:schemeClr val="accent1"/>
          </a:fillRef>
          <a:effectRef idx="0">
            <a:schemeClr val="accent1"/>
          </a:effectRef>
          <a:fontRef idx="minor">
            <a:schemeClr val="tx1"/>
          </a:fontRef>
        </p:style>
      </p:cxnSp>
      <p:sp>
        <p:nvSpPr>
          <p:cNvPr id="2" name="Tekstvak 1"/>
          <p:cNvSpPr txBox="1"/>
          <p:nvPr/>
        </p:nvSpPr>
        <p:spPr>
          <a:xfrm>
            <a:off x="614149" y="1544846"/>
            <a:ext cx="8529851" cy="3785652"/>
          </a:xfrm>
          <a:prstGeom prst="rect">
            <a:avLst/>
          </a:prstGeom>
          <a:noFill/>
        </p:spPr>
        <p:txBody>
          <a:bodyPr wrap="square" rtlCol="0">
            <a:spAutoFit/>
          </a:bodyPr>
          <a:lstStyle/>
          <a:p>
            <a:r>
              <a:rPr lang="nl-NL" b="1" dirty="0"/>
              <a:t>Vragen bij het practicum</a:t>
            </a:r>
          </a:p>
          <a:p>
            <a:pPr marL="457200" indent="-457200">
              <a:buAutoNum type="arabicPeriod"/>
            </a:pPr>
            <a:r>
              <a:rPr lang="nl-NL" dirty="0" smtClean="0"/>
              <a:t>Reactieproducten </a:t>
            </a:r>
            <a:r>
              <a:rPr lang="nl-NL" dirty="0"/>
              <a:t>die zijn </a:t>
            </a:r>
            <a:r>
              <a:rPr lang="nl-NL" dirty="0" smtClean="0"/>
              <a:t>ontstaan: </a:t>
            </a:r>
          </a:p>
          <a:p>
            <a:r>
              <a:rPr lang="nl-NL" dirty="0" smtClean="0"/>
              <a:t>Een zwarte stof en een bruine walm.</a:t>
            </a:r>
            <a:endParaRPr lang="nl-NL" dirty="0"/>
          </a:p>
          <a:p>
            <a:endParaRPr lang="nl-NL" dirty="0" smtClean="0"/>
          </a:p>
          <a:p>
            <a:r>
              <a:rPr lang="nl-NL" dirty="0" smtClean="0"/>
              <a:t>2</a:t>
            </a:r>
            <a:r>
              <a:rPr lang="nl-NL" dirty="0"/>
              <a:t>. Geef de namen van deze reactieproducten. </a:t>
            </a:r>
            <a:endParaRPr lang="nl-NL" dirty="0" smtClean="0"/>
          </a:p>
          <a:p>
            <a:r>
              <a:rPr lang="nl-NL" dirty="0" smtClean="0"/>
              <a:t>De zwarte stof is koolstof</a:t>
            </a:r>
          </a:p>
          <a:p>
            <a:r>
              <a:rPr lang="nl-NL" dirty="0" smtClean="0"/>
              <a:t>De walm is een brandbaar gas.</a:t>
            </a:r>
          </a:p>
          <a:p>
            <a:endParaRPr lang="nl-NL" dirty="0" smtClean="0"/>
          </a:p>
          <a:p>
            <a:r>
              <a:rPr lang="nl-NL" dirty="0" smtClean="0"/>
              <a:t>3</a:t>
            </a:r>
            <a:r>
              <a:rPr lang="nl-NL" dirty="0"/>
              <a:t>. Geef het reactieschema</a:t>
            </a:r>
            <a:r>
              <a:rPr lang="nl-NL" dirty="0" smtClean="0"/>
              <a:t>.</a:t>
            </a:r>
          </a:p>
          <a:p>
            <a:r>
              <a:rPr lang="nl-NL" sz="2400" dirty="0" smtClean="0">
                <a:latin typeface="Calibri" pitchFamily="34" charset="0"/>
              </a:rPr>
              <a:t>Suiker (s)              koolstof (s) + bruine walm (g)</a:t>
            </a:r>
          </a:p>
        </p:txBody>
      </p:sp>
    </p:spTree>
    <p:extLst>
      <p:ext uri="{BB962C8B-B14F-4D97-AF65-F5344CB8AC3E}">
        <p14:creationId xmlns:p14="http://schemas.microsoft.com/office/powerpoint/2010/main" val="402924752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Practicum 35 Koper met zuurstof</a:t>
            </a:r>
          </a:p>
        </p:txBody>
      </p:sp>
      <p:sp>
        <p:nvSpPr>
          <p:cNvPr id="3" name="Tijdelijke aanduiding voor inhoud 2"/>
          <p:cNvSpPr>
            <a:spLocks noGrp="1"/>
          </p:cNvSpPr>
          <p:nvPr>
            <p:ph idx="1"/>
          </p:nvPr>
        </p:nvSpPr>
        <p:spPr/>
        <p:txBody>
          <a:bodyPr/>
          <a:lstStyle/>
          <a:p>
            <a:pPr marL="0" indent="0">
              <a:buNone/>
            </a:pPr>
            <a:r>
              <a:rPr lang="nl-NL" dirty="0" smtClean="0"/>
              <a:t>Vragen </a:t>
            </a:r>
            <a:r>
              <a:rPr lang="nl-NL" dirty="0"/>
              <a:t>bij het </a:t>
            </a:r>
            <a:r>
              <a:rPr lang="nl-NL" dirty="0" smtClean="0"/>
              <a:t>practicum:</a:t>
            </a:r>
          </a:p>
          <a:p>
            <a:pPr marL="0" indent="0">
              <a:buNone/>
            </a:pPr>
            <a:endParaRPr lang="nl-NL" dirty="0"/>
          </a:p>
          <a:p>
            <a:pPr marL="0" indent="0">
              <a:buNone/>
            </a:pPr>
            <a:r>
              <a:rPr lang="nl-NL" dirty="0" smtClean="0"/>
              <a:t>Waarnemingen: </a:t>
            </a:r>
            <a:endParaRPr lang="nl-NL" dirty="0"/>
          </a:p>
          <a:p>
            <a:pPr marL="0" indent="0">
              <a:buNone/>
            </a:pPr>
            <a:r>
              <a:rPr lang="nl-NL" dirty="0" smtClean="0"/>
              <a:t>Rood poeder (koper) wordt na verbranding een zwart poeder</a:t>
            </a:r>
          </a:p>
          <a:p>
            <a:pPr marL="0" indent="0">
              <a:buNone/>
            </a:pPr>
            <a:r>
              <a:rPr lang="nl-NL" dirty="0" smtClean="0"/>
              <a:t>   </a:t>
            </a:r>
          </a:p>
          <a:p>
            <a:pPr marL="0" indent="0">
              <a:buNone/>
            </a:pPr>
            <a:r>
              <a:rPr lang="nl-NL" dirty="0" smtClean="0"/>
              <a:t>Reactieschema:</a:t>
            </a:r>
          </a:p>
          <a:p>
            <a:pPr marL="0" indent="0">
              <a:buNone/>
            </a:pPr>
            <a:r>
              <a:rPr lang="nl-NL" dirty="0" smtClean="0"/>
              <a:t>Koper (s) + zuurstof (g)              </a:t>
            </a:r>
            <a:r>
              <a:rPr lang="nl-NL" dirty="0" err="1" smtClean="0"/>
              <a:t>tenoriet</a:t>
            </a:r>
            <a:r>
              <a:rPr lang="nl-NL" dirty="0" smtClean="0"/>
              <a:t> (s)</a:t>
            </a:r>
          </a:p>
          <a:p>
            <a:pPr marL="0" indent="0">
              <a:buNone/>
            </a:pPr>
            <a:r>
              <a:rPr lang="nl-NL" dirty="0" smtClean="0"/>
              <a:t>			of</a:t>
            </a:r>
          </a:p>
          <a:p>
            <a:pPr marL="0" indent="0">
              <a:buNone/>
            </a:pPr>
            <a:r>
              <a:rPr lang="nl-NL" dirty="0" smtClean="0"/>
              <a:t> </a:t>
            </a:r>
            <a:r>
              <a:rPr lang="nl-NL" dirty="0"/>
              <a:t>Koper (s) + zuurstof (g</a:t>
            </a:r>
            <a:r>
              <a:rPr lang="nl-NL" dirty="0" smtClean="0"/>
              <a:t>)              koperoxide (s)</a:t>
            </a:r>
          </a:p>
          <a:p>
            <a:pPr marL="0" indent="0">
              <a:buNone/>
            </a:pPr>
            <a:endParaRPr lang="nl-NL" dirty="0" smtClean="0"/>
          </a:p>
          <a:p>
            <a:pPr marL="0" indent="0">
              <a:buNone/>
            </a:pPr>
            <a:endParaRPr lang="nl-NL" dirty="0"/>
          </a:p>
        </p:txBody>
      </p:sp>
      <p:cxnSp>
        <p:nvCxnSpPr>
          <p:cNvPr id="5" name="Rechte verbindingslijn met pijl 4"/>
          <p:cNvCxnSpPr/>
          <p:nvPr/>
        </p:nvCxnSpPr>
        <p:spPr>
          <a:xfrm>
            <a:off x="3384645" y="3794078"/>
            <a:ext cx="736979" cy="13647"/>
          </a:xfrm>
          <a:prstGeom prst="straightConnector1">
            <a:avLst/>
          </a:prstGeom>
          <a:ln w="19050">
            <a:solidFill>
              <a:schemeClr val="tx1"/>
            </a:solidFill>
            <a:prstDash val="solid"/>
            <a:headEnd type="none" w="med" len="med"/>
            <a:tailEnd type="triangle"/>
          </a:ln>
        </p:spPr>
        <p:style>
          <a:lnRef idx="1">
            <a:schemeClr val="accent1"/>
          </a:lnRef>
          <a:fillRef idx="0">
            <a:schemeClr val="accent1"/>
          </a:fillRef>
          <a:effectRef idx="0">
            <a:schemeClr val="accent1"/>
          </a:effectRef>
          <a:fontRef idx="minor">
            <a:schemeClr val="tx1"/>
          </a:fontRef>
        </p:style>
      </p:cxnSp>
      <p:cxnSp>
        <p:nvCxnSpPr>
          <p:cNvPr id="6" name="Rechte verbindingslijn met pijl 5"/>
          <p:cNvCxnSpPr/>
          <p:nvPr/>
        </p:nvCxnSpPr>
        <p:spPr>
          <a:xfrm>
            <a:off x="3482454" y="4628866"/>
            <a:ext cx="736979" cy="13647"/>
          </a:xfrm>
          <a:prstGeom prst="straightConnector1">
            <a:avLst/>
          </a:prstGeom>
          <a:ln w="19050">
            <a:solidFill>
              <a:schemeClr val="tx1"/>
            </a:solidFill>
            <a:prstDash val="solid"/>
            <a:headEnd type="none" w="med" len="med"/>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8630196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 1: </a:t>
            </a:r>
            <a:r>
              <a:rPr lang="nl-NL" b="0" dirty="0"/>
              <a:t>ontleding van </a:t>
            </a:r>
            <a:r>
              <a:rPr lang="nl-NL" b="0" dirty="0" err="1"/>
              <a:t>Ammoniumdichromaat</a:t>
            </a:r>
            <a:endParaRPr lang="nl-NL" dirty="0"/>
          </a:p>
        </p:txBody>
      </p:sp>
      <p:sp>
        <p:nvSpPr>
          <p:cNvPr id="3" name="Tijdelijke aanduiding voor inhoud 2"/>
          <p:cNvSpPr>
            <a:spLocks noGrp="1"/>
          </p:cNvSpPr>
          <p:nvPr>
            <p:ph idx="1"/>
          </p:nvPr>
        </p:nvSpPr>
        <p:spPr/>
        <p:txBody>
          <a:bodyPr/>
          <a:lstStyle/>
          <a:p>
            <a:pPr marL="0" indent="0">
              <a:buNone/>
            </a:pPr>
            <a:r>
              <a:rPr lang="nl-NL" dirty="0"/>
              <a:t>a. Schrijf je waarnemingen op</a:t>
            </a:r>
            <a:r>
              <a:rPr lang="nl-NL" dirty="0" smtClean="0"/>
              <a:t>. </a:t>
            </a:r>
          </a:p>
          <a:p>
            <a:pPr marL="0" indent="0">
              <a:buNone/>
            </a:pPr>
            <a:r>
              <a:rPr lang="nl-NL" dirty="0" smtClean="0"/>
              <a:t>Er zijn vuurverschijnselen. Het lijkt wel of er een vulkaan ontstaat. Het groene poeder verdwijnt. Er ontstaat een grijze stof en een groene stof. Ook ontstaat er een gas (kun je horen sissen).</a:t>
            </a:r>
            <a:endParaRPr lang="nl-NL" dirty="0"/>
          </a:p>
          <a:p>
            <a:pPr marL="0" indent="0">
              <a:buNone/>
            </a:pPr>
            <a:r>
              <a:rPr lang="nl-NL" dirty="0"/>
              <a:t>b. Ga na dat er minimaal drie reactieproducten zijn</a:t>
            </a:r>
            <a:r>
              <a:rPr lang="nl-NL" dirty="0" smtClean="0"/>
              <a:t>.</a:t>
            </a:r>
          </a:p>
          <a:p>
            <a:pPr marL="0" indent="0">
              <a:buNone/>
            </a:pPr>
            <a:endParaRPr lang="nl-NL" dirty="0"/>
          </a:p>
          <a:p>
            <a:pPr marL="0" indent="0">
              <a:buNone/>
            </a:pPr>
            <a:r>
              <a:rPr lang="nl-NL" dirty="0"/>
              <a:t>c. Geef de namen van deze reactieproducten</a:t>
            </a:r>
            <a:r>
              <a:rPr lang="nl-NL" dirty="0" smtClean="0"/>
              <a:t>.</a:t>
            </a:r>
          </a:p>
          <a:p>
            <a:pPr marL="0" indent="0">
              <a:buNone/>
            </a:pPr>
            <a:r>
              <a:rPr lang="nl-NL" dirty="0" smtClean="0"/>
              <a:t>Grijze stof, groene stof en een gas</a:t>
            </a:r>
          </a:p>
          <a:p>
            <a:pPr marL="0" indent="0">
              <a:buNone/>
            </a:pPr>
            <a:endParaRPr lang="nl-NL" dirty="0"/>
          </a:p>
          <a:p>
            <a:pPr marL="0" indent="0">
              <a:buNone/>
            </a:pPr>
            <a:r>
              <a:rPr lang="nl-NL" dirty="0"/>
              <a:t>d. Geef het </a:t>
            </a:r>
            <a:r>
              <a:rPr lang="nl-NL" dirty="0" smtClean="0"/>
              <a:t>reactieschema</a:t>
            </a:r>
          </a:p>
          <a:p>
            <a:pPr marL="0" indent="0">
              <a:buNone/>
            </a:pPr>
            <a:r>
              <a:rPr lang="nl-NL" dirty="0" err="1" smtClean="0"/>
              <a:t>Ammoniumdichromaat</a:t>
            </a:r>
            <a:r>
              <a:rPr lang="nl-NL" dirty="0" smtClean="0"/>
              <a:t> (s)            grijze stof(s)+groene stof(s)+gas(g) </a:t>
            </a:r>
            <a:endParaRPr lang="nl-NL" dirty="0"/>
          </a:p>
        </p:txBody>
      </p:sp>
      <p:cxnSp>
        <p:nvCxnSpPr>
          <p:cNvPr id="5" name="Rechte verbindingslijn met pijl 4"/>
          <p:cNvCxnSpPr/>
          <p:nvPr/>
        </p:nvCxnSpPr>
        <p:spPr>
          <a:xfrm>
            <a:off x="3766782" y="5390865"/>
            <a:ext cx="655092" cy="13648"/>
          </a:xfrm>
          <a:prstGeom prst="straightConnector1">
            <a:avLst/>
          </a:prstGeom>
          <a:ln w="19050">
            <a:solidFill>
              <a:schemeClr val="tx1"/>
            </a:solidFill>
            <a:prstDash val="solid"/>
            <a:headEnd type="none" w="med" len="med"/>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52447403"/>
      </p:ext>
    </p:extLst>
  </p:cSld>
  <p:clrMapOvr>
    <a:masterClrMapping/>
  </p:clrMapOvr>
</p:sld>
</file>

<file path=ppt/theme/theme1.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ln w="28575">
          <a:solidFill>
            <a:srgbClr val="00B050"/>
          </a:solidFill>
        </a:ln>
      </a:spPr>
      <a:bodyPr wrap="square" rtlCol="0" anchor="ctr">
        <a:spAutoFit/>
      </a:bodyPr>
      <a:lstStyle>
        <a:defPPr algn="ctr">
          <a:defRPr sz="2400" dirty="0" err="1">
            <a:solidFill>
              <a:prstClr val="black"/>
            </a:solidFill>
            <a:latin typeface="Calibri" pitchFamily="34" charset="0"/>
          </a:defRPr>
        </a:defPPr>
      </a:lstStyle>
    </a:spDef>
    <a:lnDef>
      <a:spPr>
        <a:ln w="19050">
          <a:solidFill>
            <a:schemeClr val="tx1"/>
          </a:solidFill>
          <a:prstDash val="solid"/>
          <a:headEnd type="none" w="med" len="med"/>
          <a:tailEnd type="none" w="med" len="med"/>
        </a:ln>
      </a:spPr>
      <a:bodyPr/>
      <a:lstStyle/>
      <a:style>
        <a:lnRef idx="1">
          <a:schemeClr val="accent1"/>
        </a:lnRef>
        <a:fillRef idx="0">
          <a:schemeClr val="accent1"/>
        </a:fillRef>
        <a:effectRef idx="0">
          <a:schemeClr val="accent1"/>
        </a:effectRef>
        <a:fontRef idx="minor">
          <a:schemeClr val="tx1"/>
        </a:fontRef>
      </a:style>
    </a:lnDef>
    <a:txDef>
      <a:spPr>
        <a:noFill/>
      </a:spPr>
      <a:bodyPr wrap="none" rtlCol="0">
        <a:spAutoFit/>
      </a:bodyPr>
      <a:lstStyle>
        <a:defPPr>
          <a:defRPr sz="2400" dirty="0" smtClean="0">
            <a:latin typeface="Calibri" pitchFamily="34" charset="0"/>
          </a:defRPr>
        </a:defPPr>
      </a:lstStyle>
    </a:tx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1234</TotalTime>
  <Words>320</Words>
  <Application>Microsoft Office PowerPoint</Application>
  <PresentationFormat>Diavoorstelling (4:3)</PresentationFormat>
  <Paragraphs>56</Paragraphs>
  <Slides>6</Slides>
  <Notes>0</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6</vt:i4>
      </vt:variant>
    </vt:vector>
  </HeadingPairs>
  <TitlesOfParts>
    <vt:vector size="9" baseType="lpstr">
      <vt:lpstr>Arial</vt:lpstr>
      <vt:lpstr>Calibri</vt:lpstr>
      <vt:lpstr>Office-thema</vt:lpstr>
      <vt:lpstr>Practicum 31 Pyriet</vt:lpstr>
      <vt:lpstr>Practicum 32 Verhitten van Magnesium</vt:lpstr>
      <vt:lpstr>Practicum 33 Verwarmen van kopersulfaat</vt:lpstr>
      <vt:lpstr>Practicum 34 Verhitten van suiker.</vt:lpstr>
      <vt:lpstr>Practicum 35 Koper met zuurstof</vt:lpstr>
      <vt:lpstr>Opdracht 1: ontleding van Ammoniumdichromaat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Prabha</dc:creator>
  <cp:lastModifiedBy>Mark van der Heijden</cp:lastModifiedBy>
  <cp:revision>401</cp:revision>
  <dcterms:created xsi:type="dcterms:W3CDTF">2011-12-07T18:12:19Z</dcterms:created>
  <dcterms:modified xsi:type="dcterms:W3CDTF">2015-05-22T10:01:25Z</dcterms:modified>
</cp:coreProperties>
</file>

<file path=docProps/thumbnail.jpeg>
</file>