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4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9C68-B403-AB40-B75F-A6BF1AD7184B}" type="datetimeFigureOut">
              <a:rPr lang="nl-NL" smtClean="0"/>
              <a:t>25-08-14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11109-6AE2-EA4C-983A-5D637A099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7929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9C68-B403-AB40-B75F-A6BF1AD7184B}" type="datetimeFigureOut">
              <a:rPr lang="nl-NL" smtClean="0"/>
              <a:t>25-08-14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11109-6AE2-EA4C-983A-5D637A099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3625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9C68-B403-AB40-B75F-A6BF1AD7184B}" type="datetimeFigureOut">
              <a:rPr lang="nl-NL" smtClean="0"/>
              <a:t>25-08-14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11109-6AE2-EA4C-983A-5D637A099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76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9C68-B403-AB40-B75F-A6BF1AD7184B}" type="datetimeFigureOut">
              <a:rPr lang="nl-NL" smtClean="0"/>
              <a:t>25-08-14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11109-6AE2-EA4C-983A-5D637A099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06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9C68-B403-AB40-B75F-A6BF1AD7184B}" type="datetimeFigureOut">
              <a:rPr lang="nl-NL" smtClean="0"/>
              <a:t>25-08-14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11109-6AE2-EA4C-983A-5D637A099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7518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9C68-B403-AB40-B75F-A6BF1AD7184B}" type="datetimeFigureOut">
              <a:rPr lang="nl-NL" smtClean="0"/>
              <a:t>25-08-14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11109-6AE2-EA4C-983A-5D637A099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3817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9C68-B403-AB40-B75F-A6BF1AD7184B}" type="datetimeFigureOut">
              <a:rPr lang="nl-NL" smtClean="0"/>
              <a:t>25-08-14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11109-6AE2-EA4C-983A-5D637A099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952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9C68-B403-AB40-B75F-A6BF1AD7184B}" type="datetimeFigureOut">
              <a:rPr lang="nl-NL" smtClean="0"/>
              <a:t>25-08-14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11109-6AE2-EA4C-983A-5D637A099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7187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9C68-B403-AB40-B75F-A6BF1AD7184B}" type="datetimeFigureOut">
              <a:rPr lang="nl-NL" smtClean="0"/>
              <a:t>25-08-14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11109-6AE2-EA4C-983A-5D637A099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97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9C68-B403-AB40-B75F-A6BF1AD7184B}" type="datetimeFigureOut">
              <a:rPr lang="nl-NL" smtClean="0"/>
              <a:t>25-08-14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11109-6AE2-EA4C-983A-5D637A099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069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9C68-B403-AB40-B75F-A6BF1AD7184B}" type="datetimeFigureOut">
              <a:rPr lang="nl-NL" smtClean="0"/>
              <a:t>25-08-14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11109-6AE2-EA4C-983A-5D637A099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902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19C68-B403-AB40-B75F-A6BF1AD7184B}" type="datetimeFigureOut">
              <a:rPr lang="nl-NL" smtClean="0"/>
              <a:t>25-08-14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11109-6AE2-EA4C-983A-5D637A099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2837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Scheikunde klas 3</a:t>
            </a:r>
            <a:br>
              <a:rPr lang="nl-NL" dirty="0" smtClean="0"/>
            </a:br>
            <a:r>
              <a:rPr lang="nl-NL" dirty="0" smtClean="0"/>
              <a:t>Herhaling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2057400" y="4990353"/>
            <a:ext cx="6400800" cy="851647"/>
          </a:xfrm>
        </p:spPr>
        <p:txBody>
          <a:bodyPr>
            <a:normAutofit fontScale="92500" lnSpcReduction="10000"/>
          </a:bodyPr>
          <a:lstStyle/>
          <a:p>
            <a:pPr algn="r"/>
            <a:endParaRPr lang="nl-NL" dirty="0" smtClean="0"/>
          </a:p>
          <a:p>
            <a:pPr algn="r"/>
            <a:r>
              <a:rPr lang="nl-NL" sz="2000" dirty="0" smtClean="0"/>
              <a:t>Augustus 2014</a:t>
            </a:r>
          </a:p>
          <a:p>
            <a:pPr algn="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750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Mengsels en zuivere stoffen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Mengsels: smelt -, kook-traject</a:t>
            </a:r>
            <a:br>
              <a:rPr lang="nl-NL" dirty="0" smtClean="0"/>
            </a:br>
            <a:r>
              <a:rPr lang="nl-NL" dirty="0" smtClean="0"/>
              <a:t>- oplossingen</a:t>
            </a:r>
            <a:br>
              <a:rPr lang="nl-NL" dirty="0" smtClean="0"/>
            </a:br>
            <a:r>
              <a:rPr lang="nl-NL" dirty="0" smtClean="0"/>
              <a:t>- suspensies</a:t>
            </a:r>
            <a:br>
              <a:rPr lang="nl-NL" dirty="0" smtClean="0"/>
            </a:br>
            <a:r>
              <a:rPr lang="nl-NL" dirty="0" smtClean="0"/>
              <a:t>- emulsies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Zuivere stoffen: smelt -, </a:t>
            </a:r>
            <a:r>
              <a:rPr lang="nl-NL" dirty="0" err="1" smtClean="0"/>
              <a:t>kook-punt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- 1 stof</a:t>
            </a:r>
          </a:p>
        </p:txBody>
      </p:sp>
    </p:spTree>
    <p:extLst>
      <p:ext uri="{BB962C8B-B14F-4D97-AF65-F5344CB8AC3E}">
        <p14:creationId xmlns:p14="http://schemas.microsoft.com/office/powerpoint/2010/main" val="3225579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Scheidingsmethoden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Extraheren – mengsel van vaste stoffen</a:t>
            </a:r>
          </a:p>
          <a:p>
            <a:r>
              <a:rPr lang="nl-NL" dirty="0" smtClean="0"/>
              <a:t>Filtreren – suspensie</a:t>
            </a:r>
          </a:p>
          <a:p>
            <a:r>
              <a:rPr lang="nl-NL" dirty="0" smtClean="0"/>
              <a:t>Bezinken/centrifugeren - suspensie</a:t>
            </a:r>
          </a:p>
          <a:p>
            <a:r>
              <a:rPr lang="nl-NL" dirty="0" smtClean="0"/>
              <a:t>Indampen – oplossing</a:t>
            </a:r>
          </a:p>
          <a:p>
            <a:r>
              <a:rPr lang="nl-NL" dirty="0" smtClean="0"/>
              <a:t>Destilleren – oplossing van twee vloeistoffen</a:t>
            </a:r>
          </a:p>
          <a:p>
            <a:r>
              <a:rPr lang="nl-NL" dirty="0" smtClean="0"/>
              <a:t>Adsorberen – oplossing</a:t>
            </a:r>
          </a:p>
          <a:p>
            <a:r>
              <a:rPr lang="nl-NL" dirty="0" smtClean="0"/>
              <a:t>Chromatografie – oplossing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8630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Moleculen en atomen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</a:t>
            </a:r>
            <a:r>
              <a:rPr lang="nl-NL" b="1" dirty="0" smtClean="0"/>
              <a:t>zuivere stof</a:t>
            </a:r>
            <a:r>
              <a:rPr lang="nl-NL" dirty="0" smtClean="0"/>
              <a:t> kan uit 1 soort </a:t>
            </a:r>
            <a:r>
              <a:rPr lang="nl-NL" i="1" u="sng" dirty="0" smtClean="0"/>
              <a:t>atomen</a:t>
            </a:r>
            <a:r>
              <a:rPr lang="nl-NL" dirty="0" smtClean="0"/>
              <a:t> bestaan: element (niet-ontleedbare stof)</a:t>
            </a:r>
          </a:p>
          <a:p>
            <a:r>
              <a:rPr lang="nl-NL" dirty="0" smtClean="0"/>
              <a:t>Een </a:t>
            </a:r>
            <a:r>
              <a:rPr lang="nl-NL" b="1" dirty="0" smtClean="0"/>
              <a:t>zuivere stof</a:t>
            </a:r>
            <a:r>
              <a:rPr lang="nl-NL" dirty="0" smtClean="0"/>
              <a:t> kan uit 1 soort </a:t>
            </a:r>
            <a:r>
              <a:rPr lang="nl-NL" i="1" u="sng" dirty="0" smtClean="0"/>
              <a:t>moleculen</a:t>
            </a:r>
            <a:r>
              <a:rPr lang="nl-NL" dirty="0" smtClean="0"/>
              <a:t> bestaan: element of verbinding</a:t>
            </a:r>
          </a:p>
          <a:p>
            <a:r>
              <a:rPr lang="nl-NL" dirty="0" smtClean="0"/>
              <a:t>Een </a:t>
            </a:r>
            <a:r>
              <a:rPr lang="nl-NL" b="1" dirty="0" smtClean="0"/>
              <a:t>molecuul</a:t>
            </a:r>
            <a:r>
              <a:rPr lang="nl-NL" dirty="0" smtClean="0"/>
              <a:t> kan uit 1 soort </a:t>
            </a:r>
            <a:r>
              <a:rPr lang="nl-NL" i="1" u="sng" dirty="0" smtClean="0"/>
              <a:t>atomen</a:t>
            </a:r>
            <a:r>
              <a:rPr lang="nl-NL" dirty="0" smtClean="0"/>
              <a:t> bestaan: element </a:t>
            </a:r>
            <a:r>
              <a:rPr lang="nl-NL" dirty="0" smtClean="0"/>
              <a:t>(niet-ontleedbare stof)</a:t>
            </a:r>
            <a:endParaRPr lang="nl-NL" dirty="0" smtClean="0"/>
          </a:p>
          <a:p>
            <a:r>
              <a:rPr lang="nl-NL" dirty="0" smtClean="0"/>
              <a:t>Een </a:t>
            </a:r>
            <a:r>
              <a:rPr lang="nl-NL" b="1" dirty="0" smtClean="0"/>
              <a:t>molecuul</a:t>
            </a:r>
            <a:r>
              <a:rPr lang="nl-NL" dirty="0" smtClean="0"/>
              <a:t> kan uit 2 of meer soort </a:t>
            </a:r>
            <a:r>
              <a:rPr lang="nl-NL" i="1" u="sng" dirty="0" smtClean="0"/>
              <a:t>atomen</a:t>
            </a:r>
            <a:r>
              <a:rPr lang="nl-NL" dirty="0" smtClean="0"/>
              <a:t> bestaan: verbinding (ontleedbare stof)</a:t>
            </a:r>
          </a:p>
        </p:txBody>
      </p:sp>
    </p:spTree>
    <p:extLst>
      <p:ext uri="{BB962C8B-B14F-4D97-AF65-F5344CB8AC3E}">
        <p14:creationId xmlns:p14="http://schemas.microsoft.com/office/powerpoint/2010/main" val="544586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Symbolen en formules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Elk element heeft een symbool.</a:t>
            </a:r>
            <a:br>
              <a:rPr lang="nl-NL" dirty="0" smtClean="0"/>
            </a:br>
            <a:r>
              <a:rPr lang="nl-NL" dirty="0" smtClean="0"/>
              <a:t>Het symbool bestaat uit 1 Hoofdletter of 1 hoofdletter en 1 kleine letter</a:t>
            </a:r>
            <a:br>
              <a:rPr lang="nl-NL" dirty="0" smtClean="0"/>
            </a:br>
            <a:r>
              <a:rPr lang="nl-NL" dirty="0" smtClean="0"/>
              <a:t>voorbeeld:	waterstof – H </a:t>
            </a:r>
            <a:br>
              <a:rPr lang="nl-NL" dirty="0" smtClean="0"/>
            </a:br>
            <a:r>
              <a:rPr lang="nl-NL" dirty="0" smtClean="0"/>
              <a:t>					magnesium – Mg </a:t>
            </a:r>
          </a:p>
          <a:p>
            <a:r>
              <a:rPr lang="nl-NL" dirty="0" smtClean="0"/>
              <a:t>Formules: combinatie van de symbolen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voorbeelden: H</a:t>
            </a:r>
            <a:r>
              <a:rPr lang="nl-NL" baseline="-25000" dirty="0" smtClean="0"/>
              <a:t>2</a:t>
            </a:r>
            <a:r>
              <a:rPr lang="nl-NL" dirty="0" smtClean="0"/>
              <a:t>O, CO</a:t>
            </a:r>
            <a:r>
              <a:rPr lang="nl-NL" baseline="-25000" dirty="0" smtClean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94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Systematische Naamgeving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Geeft de samenstelling van een molecuul weer: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err="1" smtClean="0"/>
              <a:t>koolstofmonooxide</a:t>
            </a:r>
            <a:r>
              <a:rPr lang="nl-NL" dirty="0" smtClean="0"/>
              <a:t>: CO (g)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err="1" smtClean="0"/>
              <a:t>diwaterstofoxide</a:t>
            </a:r>
            <a:r>
              <a:rPr lang="nl-NL" dirty="0" smtClean="0"/>
              <a:t>: H</a:t>
            </a:r>
            <a:r>
              <a:rPr lang="nl-NL" baseline="-25000" dirty="0" smtClean="0"/>
              <a:t>2</a:t>
            </a:r>
            <a:r>
              <a:rPr lang="nl-NL" dirty="0" smtClean="0"/>
              <a:t>O (l)</a:t>
            </a:r>
            <a:br>
              <a:rPr lang="nl-NL" dirty="0" smtClean="0"/>
            </a:br>
            <a:r>
              <a:rPr lang="nl-NL" dirty="0" smtClean="0"/>
              <a:t>- zwaveldioxide: SO</a:t>
            </a:r>
            <a:r>
              <a:rPr lang="nl-NL" baseline="-25000" dirty="0" smtClean="0"/>
              <a:t>2</a:t>
            </a:r>
            <a:r>
              <a:rPr lang="nl-NL" dirty="0" smtClean="0"/>
              <a:t> (g)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Fase-aanduiding: s, l, g of </a:t>
            </a:r>
            <a:r>
              <a:rPr lang="nl-NL" dirty="0" err="1" smtClean="0"/>
              <a:t>aq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De namen en formules die je moet kennen staan op pagina 9</a:t>
            </a:r>
          </a:p>
        </p:txBody>
      </p:sp>
    </p:spTree>
    <p:extLst>
      <p:ext uri="{BB962C8B-B14F-4D97-AF65-F5344CB8AC3E}">
        <p14:creationId xmlns:p14="http://schemas.microsoft.com/office/powerpoint/2010/main" val="1777574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Chemische reacties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 smtClean="0"/>
              <a:t>ontledingsreacties</a:t>
            </a:r>
            <a:r>
              <a:rPr lang="nl-NL" dirty="0" smtClean="0"/>
              <a:t> (vaak endotherm)</a:t>
            </a:r>
            <a:br>
              <a:rPr lang="nl-NL" dirty="0" smtClean="0"/>
            </a:br>
            <a:r>
              <a:rPr lang="nl-NL" dirty="0"/>
              <a:t>	</a:t>
            </a:r>
            <a:r>
              <a:rPr lang="nl-NL" dirty="0" smtClean="0"/>
              <a:t>kenmerk: 1 beginstof</a:t>
            </a:r>
            <a:br>
              <a:rPr lang="nl-NL" dirty="0" smtClean="0"/>
            </a:br>
            <a:r>
              <a:rPr lang="nl-NL" dirty="0" smtClean="0"/>
              <a:t>	</a:t>
            </a:r>
            <a:r>
              <a:rPr lang="nl-NL" dirty="0" err="1" smtClean="0"/>
              <a:t>thermolyse</a:t>
            </a:r>
            <a:r>
              <a:rPr lang="nl-NL" dirty="0" smtClean="0"/>
              <a:t>, elektrolyse of </a:t>
            </a:r>
            <a:r>
              <a:rPr lang="nl-NL" dirty="0" err="1" smtClean="0"/>
              <a:t>fotolyse</a:t>
            </a:r>
            <a:endParaRPr lang="nl-NL" dirty="0"/>
          </a:p>
          <a:p>
            <a:r>
              <a:rPr lang="nl-NL" b="1" dirty="0" smtClean="0"/>
              <a:t>vormingsreacties</a:t>
            </a:r>
            <a:r>
              <a:rPr lang="nl-NL" dirty="0" smtClean="0"/>
              <a:t> (endotherm of exotherm)</a:t>
            </a:r>
            <a:br>
              <a:rPr lang="nl-NL" dirty="0" smtClean="0"/>
            </a:br>
            <a:r>
              <a:rPr lang="nl-NL" dirty="0" smtClean="0"/>
              <a:t>	kenmerk: 2 of meer beginstoffen, 1</a:t>
            </a:r>
            <a:br>
              <a:rPr lang="nl-NL" dirty="0" smtClean="0"/>
            </a:br>
            <a:r>
              <a:rPr lang="nl-NL" dirty="0" smtClean="0"/>
              <a:t> 	reactieproduct</a:t>
            </a:r>
            <a:endParaRPr lang="nl-NL" dirty="0"/>
          </a:p>
          <a:p>
            <a:r>
              <a:rPr lang="nl-NL" b="1" dirty="0" smtClean="0"/>
              <a:t>verbrandingsreacties</a:t>
            </a:r>
            <a:r>
              <a:rPr lang="nl-NL" dirty="0" smtClean="0"/>
              <a:t> (altijd exotherm)</a:t>
            </a:r>
            <a:br>
              <a:rPr lang="nl-NL" dirty="0" smtClean="0"/>
            </a:br>
            <a:r>
              <a:rPr lang="nl-NL" dirty="0" smtClean="0"/>
              <a:t>	</a:t>
            </a:r>
            <a:r>
              <a:rPr lang="nl-NL" dirty="0" smtClean="0"/>
              <a:t>kenmerk: beginstof reageert met zuurstof, </a:t>
            </a:r>
            <a:br>
              <a:rPr lang="nl-NL" dirty="0" smtClean="0"/>
            </a:br>
            <a:r>
              <a:rPr lang="nl-NL" dirty="0" smtClean="0"/>
              <a:t> 	reactieproducten zijn oxiden</a:t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174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Noteren van een chemische reactie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Reactie schema: met woorden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sz="2800" dirty="0" smtClean="0"/>
              <a:t>Koolstof (s) + zuurstof (g) </a:t>
            </a:r>
            <a:r>
              <a:rPr lang="nl-NL" sz="2800" dirty="0" smtClean="0">
                <a:sym typeface="Symbol"/>
              </a:rPr>
              <a:t> koolstofdioxide (g)</a:t>
            </a:r>
            <a:r>
              <a:rPr lang="nl-NL" sz="2800" dirty="0" smtClean="0"/>
              <a:t> </a:t>
            </a:r>
            <a:br>
              <a:rPr lang="nl-NL" sz="2800" dirty="0" smtClean="0"/>
            </a:br>
            <a:endParaRPr lang="nl-NL" sz="2800" dirty="0" smtClean="0"/>
          </a:p>
          <a:p>
            <a:r>
              <a:rPr lang="nl-NL" dirty="0" smtClean="0"/>
              <a:t>Reactievergelijking: met formules</a:t>
            </a:r>
            <a:br>
              <a:rPr lang="nl-NL" dirty="0" smtClean="0"/>
            </a:br>
            <a:r>
              <a:rPr lang="nl-NL" sz="2800" dirty="0" smtClean="0"/>
              <a:t>(kloppend gemaakt)</a:t>
            </a:r>
            <a:br>
              <a:rPr lang="nl-NL" sz="2800" dirty="0" smtClean="0"/>
            </a:b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dirty="0" smtClean="0"/>
              <a:t>C (s) + O</a:t>
            </a:r>
            <a:r>
              <a:rPr lang="nl-NL" baseline="-25000" dirty="0" smtClean="0"/>
              <a:t>2</a:t>
            </a:r>
            <a:r>
              <a:rPr lang="nl-NL" dirty="0" smtClean="0"/>
              <a:t> (g) </a:t>
            </a:r>
            <a:r>
              <a:rPr lang="nl-NL" dirty="0" smtClean="0">
                <a:sym typeface="Symbol"/>
              </a:rPr>
              <a:t></a:t>
            </a:r>
            <a:r>
              <a:rPr lang="nl-NL" baseline="-25000" dirty="0">
                <a:sym typeface="Symbol"/>
              </a:rPr>
              <a:t> </a:t>
            </a:r>
            <a:r>
              <a:rPr lang="nl-NL" dirty="0" smtClean="0">
                <a:sym typeface="Symbol"/>
              </a:rPr>
              <a:t>CO</a:t>
            </a:r>
            <a:r>
              <a:rPr lang="nl-NL" baseline="-25000" dirty="0" smtClean="0">
                <a:sym typeface="Symbol"/>
              </a:rPr>
              <a:t>2</a:t>
            </a:r>
            <a:r>
              <a:rPr lang="nl-NL" dirty="0" smtClean="0">
                <a:sym typeface="Symbol"/>
              </a:rPr>
              <a:t> (g)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3688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Maken vragen hoofdstuk 1 - 1 t/m 14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4913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Apotheker.thmx</Template>
  <TotalTime>42</TotalTime>
  <Words>159</Words>
  <Application>Microsoft Macintosh PowerPoint</Application>
  <PresentationFormat>Diavoorstelling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Scheikunde klas 3 Herhaling</vt:lpstr>
      <vt:lpstr>Mengsels en zuivere stoffen</vt:lpstr>
      <vt:lpstr>Scheidingsmethoden</vt:lpstr>
      <vt:lpstr>Moleculen en atomen</vt:lpstr>
      <vt:lpstr>Symbolen en formules</vt:lpstr>
      <vt:lpstr>Systematische Naamgeving</vt:lpstr>
      <vt:lpstr>Chemische reacties</vt:lpstr>
      <vt:lpstr>Noteren van een chemische reactie</vt:lpstr>
      <vt:lpstr>Huiswerk</vt:lpstr>
    </vt:vector>
  </TitlesOfParts>
  <Company>TBL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Scheikunde klas 3 Herhaling</dc:title>
  <dc:creator>H Fries</dc:creator>
  <cp:lastModifiedBy>H Fries</cp:lastModifiedBy>
  <cp:revision>5</cp:revision>
  <dcterms:created xsi:type="dcterms:W3CDTF">2014-08-25T17:38:41Z</dcterms:created>
  <dcterms:modified xsi:type="dcterms:W3CDTF">2014-08-25T18:20:47Z</dcterms:modified>
</cp:coreProperties>
</file>