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58" r:id="rId8"/>
    <p:sldId id="265" r:id="rId9"/>
    <p:sldId id="259" r:id="rId10"/>
    <p:sldId id="260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l-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Preparing for the Good Mythical Morning writing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423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Title: </a:t>
            </a:r>
            <a:r>
              <a:rPr lang="en-GB" dirty="0"/>
              <a:t>should be interesting, e.g. in the form of a question</a:t>
            </a:r>
            <a:endParaRPr lang="nl-NL" dirty="0"/>
          </a:p>
          <a:p>
            <a:r>
              <a:rPr lang="en-GB" b="1" dirty="0"/>
              <a:t>Introductory paragraph: </a:t>
            </a:r>
            <a:r>
              <a:rPr lang="en-GB" dirty="0"/>
              <a:t>states the subject</a:t>
            </a:r>
            <a:endParaRPr lang="nl-NL" dirty="0"/>
          </a:p>
          <a:p>
            <a:r>
              <a:rPr lang="en-GB" b="1" dirty="0"/>
              <a:t>Body: </a:t>
            </a:r>
            <a:r>
              <a:rPr lang="en-GB" dirty="0"/>
              <a:t>development with lots of details</a:t>
            </a:r>
            <a:endParaRPr lang="nl-NL" dirty="0"/>
          </a:p>
          <a:p>
            <a:r>
              <a:rPr lang="en-GB" b="1" dirty="0"/>
              <a:t>Closing paragraph: </a:t>
            </a:r>
            <a:r>
              <a:rPr lang="en-GB" dirty="0"/>
              <a:t>expresses an opinion</a:t>
            </a:r>
            <a:endParaRPr lang="nl-NL" dirty="0"/>
          </a:p>
          <a:p>
            <a:r>
              <a:rPr lang="en-GB" b="1" dirty="0"/>
              <a:t>General: </a:t>
            </a:r>
            <a:r>
              <a:rPr lang="en-GB" dirty="0"/>
              <a:t>the </a:t>
            </a:r>
            <a:r>
              <a:rPr lang="en-GB" u="sng" dirty="0"/>
              <a:t>reader </a:t>
            </a:r>
            <a:r>
              <a:rPr lang="en-GB" u="sng" dirty="0" smtClean="0"/>
              <a:t>has similar </a:t>
            </a:r>
            <a:r>
              <a:rPr lang="en-GB" u="sng" dirty="0"/>
              <a:t>interests</a:t>
            </a:r>
            <a:r>
              <a:rPr lang="en-GB" dirty="0"/>
              <a:t> to the writer. Main purpose is to </a:t>
            </a:r>
            <a:r>
              <a:rPr lang="en-GB" u="sng" dirty="0"/>
              <a:t>interest and engage the reader</a:t>
            </a:r>
            <a:r>
              <a:rPr lang="en-GB" dirty="0"/>
              <a:t>, so there should be some opinion or comment. A description or anecdote may be included. </a:t>
            </a:r>
            <a:r>
              <a:rPr lang="en-GB" dirty="0" smtClean="0"/>
              <a:t>It is factual </a:t>
            </a:r>
            <a:r>
              <a:rPr lang="en-GB" dirty="0"/>
              <a:t>and informal</a:t>
            </a:r>
            <a:r>
              <a:rPr lang="en-GB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0461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guideline example</a:t>
            </a:r>
            <a:endParaRPr lang="en-US" dirty="0"/>
          </a:p>
        </p:txBody>
      </p:sp>
      <p:pic>
        <p:nvPicPr>
          <p:cNvPr id="4" name="Content Placeholder 3" descr="Schermafbeelding 2016-04-14 om 11.40.27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26" b="-224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0588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luck!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the information you gathered to the test</a:t>
            </a:r>
          </a:p>
          <a:p>
            <a:r>
              <a:rPr lang="en-US" dirty="0" smtClean="0"/>
              <a:t>Make sure it has been checked by your expert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680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make a complete text, you will need: </a:t>
            </a:r>
          </a:p>
          <a:p>
            <a:r>
              <a:rPr lang="en-US" dirty="0" smtClean="0"/>
              <a:t>1 Introduction/introductory paragraph</a:t>
            </a:r>
          </a:p>
          <a:p>
            <a:r>
              <a:rPr lang="en-US" dirty="0" smtClean="0"/>
              <a:t>Body: multiple paragraphs (usually 3)</a:t>
            </a:r>
          </a:p>
          <a:p>
            <a:r>
              <a:rPr lang="en-US" dirty="0" smtClean="0"/>
              <a:t>1 Closing/final paragraph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22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965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 paragraph usually explains the concept of one basic idea, or a few ideas that </a:t>
            </a:r>
            <a:r>
              <a:rPr lang="en-GB" dirty="0" smtClean="0"/>
              <a:t>concern </a:t>
            </a:r>
            <a:r>
              <a:rPr lang="en-GB" dirty="0"/>
              <a:t>the same topic</a:t>
            </a:r>
            <a:r>
              <a:rPr lang="en-GB" dirty="0" smtClean="0"/>
              <a:t>. One paragraph is one part of the subject you will discuss.</a:t>
            </a:r>
          </a:p>
          <a:p>
            <a:r>
              <a:rPr lang="en-GB" dirty="0" smtClean="0"/>
              <a:t>You start a new paragraph when:</a:t>
            </a:r>
          </a:p>
          <a:p>
            <a:pPr lvl="1"/>
            <a:r>
              <a:rPr lang="en-GB" dirty="0"/>
              <a:t>Y</a:t>
            </a:r>
            <a:r>
              <a:rPr lang="en-GB" dirty="0" smtClean="0"/>
              <a:t>ou </a:t>
            </a:r>
            <a:r>
              <a:rPr lang="en-GB" dirty="0"/>
              <a:t>start talking about a new </a:t>
            </a:r>
            <a:r>
              <a:rPr lang="en-GB" dirty="0" smtClean="0"/>
              <a:t>idea/point/part of the subject</a:t>
            </a:r>
            <a:endParaRPr lang="nl-NL" dirty="0"/>
          </a:p>
          <a:p>
            <a:pPr lvl="1"/>
            <a:r>
              <a:rPr lang="en-GB" dirty="0"/>
              <a:t>To contrast main </a:t>
            </a:r>
            <a:r>
              <a:rPr lang="en-GB" dirty="0" smtClean="0"/>
              <a:t>points/ideas/part of the subject to show </a:t>
            </a:r>
            <a:r>
              <a:rPr lang="nl-NL" dirty="0" smtClean="0"/>
              <a:t>a different side</a:t>
            </a:r>
            <a:endParaRPr lang="nl-NL" dirty="0"/>
          </a:p>
          <a:p>
            <a:pPr lvl="1"/>
            <a:r>
              <a:rPr lang="en-GB" dirty="0"/>
              <a:t>When you readers need a </a:t>
            </a:r>
            <a:r>
              <a:rPr lang="en-GB" dirty="0" smtClean="0"/>
              <a:t>pause (only in very long texts)</a:t>
            </a:r>
            <a:endParaRPr lang="nl-NL" dirty="0"/>
          </a:p>
          <a:p>
            <a:pPr lvl="1"/>
            <a:r>
              <a:rPr lang="en-GB" dirty="0"/>
              <a:t>The introduction and conclusion should </a:t>
            </a:r>
            <a:r>
              <a:rPr lang="en-GB" u="sng" dirty="0"/>
              <a:t>always</a:t>
            </a:r>
            <a:r>
              <a:rPr lang="en-GB" dirty="0"/>
              <a:t> be in a separate </a:t>
            </a:r>
            <a:r>
              <a:rPr lang="en-GB" dirty="0" smtClean="0"/>
              <a:t>paragraph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81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</a:t>
            </a:r>
            <a:br>
              <a:rPr lang="en-US" dirty="0" smtClean="0"/>
            </a:br>
            <a:r>
              <a:rPr lang="en-US" dirty="0" smtClean="0"/>
              <a:t>Make sure that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You assume </a:t>
            </a:r>
            <a:r>
              <a:rPr lang="en-GB" dirty="0"/>
              <a:t>your reader has no previous knowledge about the subject, explain in </a:t>
            </a:r>
            <a:r>
              <a:rPr lang="en-GB" dirty="0" smtClean="0"/>
              <a:t>detail!</a:t>
            </a:r>
            <a:endParaRPr lang="nl-NL" dirty="0"/>
          </a:p>
          <a:p>
            <a:pPr lvl="0"/>
            <a:r>
              <a:rPr lang="en-GB" dirty="0"/>
              <a:t>Don’t assume the reader knows what goes on in your head: he or she </a:t>
            </a:r>
            <a:r>
              <a:rPr lang="en-GB" dirty="0" smtClean="0"/>
              <a:t>doesn’t.</a:t>
            </a:r>
            <a:endParaRPr lang="nl-NL" dirty="0"/>
          </a:p>
          <a:p>
            <a:pPr lvl="0"/>
            <a:r>
              <a:rPr lang="en-GB" dirty="0"/>
              <a:t>Don’t just write, read </a:t>
            </a:r>
            <a:r>
              <a:rPr lang="en-GB" dirty="0" smtClean="0"/>
              <a:t>afterwards and check yourself!</a:t>
            </a:r>
          </a:p>
          <a:p>
            <a:pPr lvl="0"/>
            <a:r>
              <a:rPr lang="en-GB" dirty="0" smtClean="0"/>
              <a:t>The reader can </a:t>
            </a:r>
            <a:r>
              <a:rPr lang="en-GB" dirty="0"/>
              <a:t>actually understand what you are saying by adding logical </a:t>
            </a:r>
            <a:r>
              <a:rPr lang="en-GB" dirty="0" smtClean="0"/>
              <a:t>bridges (one idea/subject throughout) </a:t>
            </a:r>
            <a:r>
              <a:rPr lang="en-GB" dirty="0"/>
              <a:t>and verbal </a:t>
            </a:r>
            <a:r>
              <a:rPr lang="en-GB" dirty="0" smtClean="0"/>
              <a:t>bridges (linking words)</a:t>
            </a:r>
            <a:r>
              <a:rPr lang="nl-NL" dirty="0" smtClean="0"/>
              <a:t> </a:t>
            </a:r>
            <a:endParaRPr lang="nl-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50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Linking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linking words to link paragraphs together and make the structure logical.</a:t>
            </a:r>
          </a:p>
          <a:p>
            <a:r>
              <a:rPr lang="en-US" dirty="0" smtClean="0"/>
              <a:t>Examples of linking can be found on this website:</a:t>
            </a:r>
          </a:p>
          <a:p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err="1"/>
              <a:t>www.dlsweb.rmit.edu.au</a:t>
            </a:r>
            <a:r>
              <a:rPr lang="en-US" dirty="0"/>
              <a:t>/</a:t>
            </a:r>
            <a:r>
              <a:rPr lang="en-US" dirty="0" err="1"/>
              <a:t>lsu</a:t>
            </a:r>
            <a:r>
              <a:rPr lang="en-US" dirty="0"/>
              <a:t>/content/4_writingskills/</a:t>
            </a:r>
            <a:r>
              <a:rPr lang="en-US" dirty="0" err="1"/>
              <a:t>writing_tuts</a:t>
            </a:r>
            <a:r>
              <a:rPr lang="en-US" dirty="0"/>
              <a:t>/</a:t>
            </a:r>
            <a:r>
              <a:rPr lang="en-US" dirty="0" err="1"/>
              <a:t>linking_LL</a:t>
            </a:r>
            <a:r>
              <a:rPr lang="en-US" dirty="0"/>
              <a:t>/linking3.html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6132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 (random) subject (it should be GMM-worthy)</a:t>
            </a:r>
          </a:p>
          <a:p>
            <a:r>
              <a:rPr lang="en-US" dirty="0" smtClean="0"/>
              <a:t>Research and find information</a:t>
            </a:r>
          </a:p>
          <a:p>
            <a:r>
              <a:rPr lang="en-US" dirty="0" smtClean="0"/>
              <a:t>Collect information on one piece of A4 paper (you can bring this to the test)</a:t>
            </a:r>
          </a:p>
          <a:p>
            <a:r>
              <a:rPr lang="en-US" dirty="0" smtClean="0"/>
              <a:t>Write a competition entry (HAVO) </a:t>
            </a:r>
            <a:r>
              <a:rPr lang="en-US" b="1" u="sng" dirty="0" smtClean="0"/>
              <a:t>OR</a:t>
            </a:r>
            <a:endParaRPr lang="en-US" dirty="0" smtClean="0"/>
          </a:p>
          <a:p>
            <a:r>
              <a:rPr lang="en-US" dirty="0" smtClean="0"/>
              <a:t>Write an article (HAVO/VWO)</a:t>
            </a:r>
          </a:p>
        </p:txBody>
      </p:sp>
    </p:spTree>
    <p:extLst>
      <p:ext uri="{BB962C8B-B14F-4D97-AF65-F5344CB8AC3E}">
        <p14:creationId xmlns:p14="http://schemas.microsoft.com/office/powerpoint/2010/main" val="3232026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competition for GMM-fans in which you can win/get featured on a new episode of Good Mythical Morning.</a:t>
            </a:r>
          </a:p>
          <a:p>
            <a:r>
              <a:rPr lang="en-US" dirty="0" smtClean="0"/>
              <a:t>You enter by writing a competition entry to a panel of judges (the GMM-crew), giving information about your topic/subject and explain why this topic/subject should be on GMM.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407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part of the GMM-crew and you’re doing research for a new episode. The information you find will be used and has to be detailed and complete.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598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 entry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Title </a:t>
            </a:r>
            <a:r>
              <a:rPr lang="en-GB" dirty="0"/>
              <a:t>(optional)</a:t>
            </a:r>
            <a:endParaRPr lang="nl-NL" dirty="0"/>
          </a:p>
          <a:p>
            <a:r>
              <a:rPr lang="en-GB" b="1" dirty="0"/>
              <a:t>Introductory paragraph: </a:t>
            </a:r>
            <a:r>
              <a:rPr lang="en-GB" dirty="0"/>
              <a:t>contains a good (catchy) opening sentence, explains reason for entry</a:t>
            </a:r>
            <a:endParaRPr lang="nl-NL" dirty="0"/>
          </a:p>
          <a:p>
            <a:r>
              <a:rPr lang="en-GB" b="1" dirty="0" smtClean="0"/>
              <a:t>Body (Kern): </a:t>
            </a:r>
            <a:r>
              <a:rPr lang="en-GB" dirty="0"/>
              <a:t>development with lots of details</a:t>
            </a:r>
            <a:endParaRPr lang="nl-NL" dirty="0"/>
          </a:p>
          <a:p>
            <a:r>
              <a:rPr lang="en-GB" b="1" dirty="0"/>
              <a:t>Final paragraph: </a:t>
            </a:r>
            <a:r>
              <a:rPr lang="en-GB" dirty="0"/>
              <a:t>contains a strong closing sentence.</a:t>
            </a:r>
            <a:endParaRPr lang="nl-NL" dirty="0"/>
          </a:p>
          <a:p>
            <a:r>
              <a:rPr lang="en-GB" b="1" dirty="0"/>
              <a:t>General: </a:t>
            </a:r>
            <a:r>
              <a:rPr lang="en-GB" dirty="0"/>
              <a:t>written for a judge or panel of judges. Includes </a:t>
            </a:r>
            <a:r>
              <a:rPr lang="en-GB" dirty="0" smtClean="0"/>
              <a:t>some </a:t>
            </a:r>
            <a:r>
              <a:rPr lang="en-GB" u="sng" dirty="0"/>
              <a:t>persuasion</a:t>
            </a:r>
            <a:r>
              <a:rPr lang="en-GB" dirty="0"/>
              <a:t> and </a:t>
            </a:r>
            <a:r>
              <a:rPr lang="en-GB" u="sng" dirty="0"/>
              <a:t>gives reason(s) why the candidate’s choice is best</a:t>
            </a:r>
            <a:r>
              <a:rPr lang="en-GB" dirty="0"/>
              <a:t>.</a:t>
            </a:r>
            <a:endParaRPr lang="nl-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1476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140</TotalTime>
  <Words>522</Words>
  <Application>Microsoft Office PowerPoint</Application>
  <PresentationFormat>Diavoorstelling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News Gothic MT</vt:lpstr>
      <vt:lpstr>Wingdings 2</vt:lpstr>
      <vt:lpstr>Breeze</vt:lpstr>
      <vt:lpstr>Writing</vt:lpstr>
      <vt:lpstr>In general</vt:lpstr>
      <vt:lpstr>Paragraphs</vt:lpstr>
      <vt:lpstr>IMPORTANT Make sure that…</vt:lpstr>
      <vt:lpstr>Linking words</vt:lpstr>
      <vt:lpstr>Assignment</vt:lpstr>
      <vt:lpstr>Competition entry</vt:lpstr>
      <vt:lpstr>Article</vt:lpstr>
      <vt:lpstr>Competition entry includes:</vt:lpstr>
      <vt:lpstr>Article includes:</vt:lpstr>
      <vt:lpstr>Article guideline example</vt:lpstr>
      <vt:lpstr>Good luck!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</dc:title>
  <dc:creator>Dzenana Camic</dc:creator>
  <cp:lastModifiedBy>Melkert, Manon</cp:lastModifiedBy>
  <cp:revision>8</cp:revision>
  <cp:lastPrinted>2016-04-14T10:22:32Z</cp:lastPrinted>
  <dcterms:created xsi:type="dcterms:W3CDTF">2016-04-14T09:54:21Z</dcterms:created>
  <dcterms:modified xsi:type="dcterms:W3CDTF">2016-05-10T10:03:34Z</dcterms:modified>
</cp:coreProperties>
</file>