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63" r:id="rId5"/>
    <p:sldId id="262" r:id="rId6"/>
    <p:sldId id="258" r:id="rId7"/>
    <p:sldId id="261" r:id="rId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C1E9D-42C6-4CCA-8FB9-16F256173FAF}" type="datetimeFigureOut">
              <a:rPr lang="nl-NL" smtClean="0"/>
              <a:t>31-5-2016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956ED-BF24-428E-B496-50F843D979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156500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C1E9D-42C6-4CCA-8FB9-16F256173FAF}" type="datetimeFigureOut">
              <a:rPr lang="nl-NL" smtClean="0"/>
              <a:t>31-5-2016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956ED-BF24-428E-B496-50F843D979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96783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C1E9D-42C6-4CCA-8FB9-16F256173FAF}" type="datetimeFigureOut">
              <a:rPr lang="nl-NL" smtClean="0"/>
              <a:t>31-5-2016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956ED-BF24-428E-B496-50F843D979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582816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C1E9D-42C6-4CCA-8FB9-16F256173FAF}" type="datetimeFigureOut">
              <a:rPr lang="nl-NL" smtClean="0"/>
              <a:t>31-5-2016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956ED-BF24-428E-B496-50F843D979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0811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C1E9D-42C6-4CCA-8FB9-16F256173FAF}" type="datetimeFigureOut">
              <a:rPr lang="nl-NL" smtClean="0"/>
              <a:t>31-5-2016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956ED-BF24-428E-B496-50F843D979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4825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C1E9D-42C6-4CCA-8FB9-16F256173FAF}" type="datetimeFigureOut">
              <a:rPr lang="nl-NL" smtClean="0"/>
              <a:t>31-5-2016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956ED-BF24-428E-B496-50F843D979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71035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C1E9D-42C6-4CCA-8FB9-16F256173FAF}" type="datetimeFigureOut">
              <a:rPr lang="nl-NL" smtClean="0"/>
              <a:t>31-5-2016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956ED-BF24-428E-B496-50F843D979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66802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C1E9D-42C6-4CCA-8FB9-16F256173FAF}" type="datetimeFigureOut">
              <a:rPr lang="nl-NL" smtClean="0"/>
              <a:t>31-5-2016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956ED-BF24-428E-B496-50F843D979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37501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C1E9D-42C6-4CCA-8FB9-16F256173FAF}" type="datetimeFigureOut">
              <a:rPr lang="nl-NL" smtClean="0"/>
              <a:t>31-5-2016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956ED-BF24-428E-B496-50F843D979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4050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C1E9D-42C6-4CCA-8FB9-16F256173FAF}" type="datetimeFigureOut">
              <a:rPr lang="nl-NL" smtClean="0"/>
              <a:t>31-5-2016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956ED-BF24-428E-B496-50F843D979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242301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C1E9D-42C6-4CCA-8FB9-16F256173FAF}" type="datetimeFigureOut">
              <a:rPr lang="nl-NL" smtClean="0"/>
              <a:t>31-5-2016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956ED-BF24-428E-B496-50F843D979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426033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2C1E9D-42C6-4CCA-8FB9-16F256173FAF}" type="datetimeFigureOut">
              <a:rPr lang="nl-NL" smtClean="0"/>
              <a:t>31-5-2016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D956ED-BF24-428E-B496-50F843D979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8987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90600" y="332656"/>
            <a:ext cx="7772400" cy="1470025"/>
          </a:xfrm>
        </p:spPr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Creatief schrijven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030" name="Picture 6" descr="http://sharecursussen.nl/wp-content/uploads/2013/08/schrijven-300x17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580907"/>
            <a:ext cx="4290123" cy="2488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www.artex-texel.nl/img/thumb/loesje2-5.jpg/500/5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988840"/>
            <a:ext cx="2842650" cy="4026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5575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chemeClr val="bg1"/>
                </a:solidFill>
              </a:rPr>
              <a:t>P</a:t>
            </a:r>
            <a:r>
              <a:rPr lang="nl-NL" dirty="0" smtClean="0">
                <a:solidFill>
                  <a:schemeClr val="bg1"/>
                </a:solidFill>
              </a:rPr>
              <a:t>rogramma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nl-NL" dirty="0" smtClean="0">
                <a:solidFill>
                  <a:schemeClr val="bg1"/>
                </a:solidFill>
              </a:rPr>
              <a:t>Inkomopdracht: elektriciteit</a:t>
            </a:r>
          </a:p>
          <a:p>
            <a:pPr>
              <a:buFontTx/>
              <a:buChar char="-"/>
            </a:pPr>
            <a:r>
              <a:rPr lang="nl-NL" dirty="0" smtClean="0">
                <a:solidFill>
                  <a:schemeClr val="bg1"/>
                </a:solidFill>
              </a:rPr>
              <a:t>Opdracht 1: jouw ideale vakantiedag</a:t>
            </a:r>
          </a:p>
          <a:p>
            <a:pPr>
              <a:buFontTx/>
              <a:buChar char="-"/>
            </a:pPr>
            <a:r>
              <a:rPr lang="nl-NL" dirty="0" smtClean="0">
                <a:solidFill>
                  <a:schemeClr val="bg1"/>
                </a:solidFill>
              </a:rPr>
              <a:t>Opdracht 2: verplaats je in een ander</a:t>
            </a:r>
          </a:p>
          <a:p>
            <a:pPr marL="0" indent="0">
              <a:buNone/>
            </a:pPr>
            <a:endParaRPr lang="nl-NL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Wat gaan we leren?</a:t>
            </a: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Je kunt creatief omgaan met taal door een verhaal te schrijven vanuit de ogen van iemand anders.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7452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Inkomopdracht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nl-NL" dirty="0" smtClean="0">
                <a:solidFill>
                  <a:schemeClr val="bg1"/>
                </a:solidFill>
              </a:rPr>
              <a:t>Je bent thuis huiswerk aan het maken. Elektriciteit is erg belangrijk. Waarschijnlijk ook bij het huiswerk. Opeens valt de elektriciteit uit. Wat zijn vijf dingen die je nu zou gaan doen?</a:t>
            </a:r>
          </a:p>
          <a:p>
            <a:pPr marL="0" indent="0">
              <a:buNone/>
            </a:pPr>
            <a:endParaRPr lang="nl-NL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Klaar? Bedenk 5-10 redenen waarom liegen zou mogen.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7158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Opdracht 1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Je schrijft </a:t>
            </a:r>
            <a:r>
              <a:rPr lang="nl-NL" dirty="0">
                <a:solidFill>
                  <a:schemeClr val="bg1"/>
                </a:solidFill>
              </a:rPr>
              <a:t>5</a:t>
            </a:r>
            <a:r>
              <a:rPr lang="nl-NL" dirty="0" smtClean="0">
                <a:solidFill>
                  <a:schemeClr val="bg1"/>
                </a:solidFill>
              </a:rPr>
              <a:t> </a:t>
            </a:r>
            <a:r>
              <a:rPr lang="nl-NL" dirty="0" smtClean="0">
                <a:solidFill>
                  <a:schemeClr val="bg1"/>
                </a:solidFill>
              </a:rPr>
              <a:t>minuten. Beschrijf jouw ideale vakantiedag.</a:t>
            </a:r>
            <a:endParaRPr lang="nl-NL" dirty="0">
              <a:solidFill>
                <a:schemeClr val="bg1"/>
              </a:solidFill>
            </a:endParaRPr>
          </a:p>
        </p:txBody>
      </p:sp>
      <p:pic>
        <p:nvPicPr>
          <p:cNvPr id="2050" name="Picture 2" descr="http://www.digidact.nl/Digidact_C01/UploadData/images/81/0/Images/vakanti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852936"/>
            <a:ext cx="4824536" cy="3618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5951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Opdracht 2</a:t>
            </a:r>
            <a:endParaRPr lang="nl-NL" dirty="0">
              <a:solidFill>
                <a:schemeClr val="bg1"/>
              </a:solidFill>
            </a:endParaRPr>
          </a:p>
        </p:txBody>
      </p:sp>
      <p:pic>
        <p:nvPicPr>
          <p:cNvPr id="4" name="Picture 2" descr="http://www.anp-archief.nl/attachment/65578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628800"/>
            <a:ext cx="6210583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2533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Opdracht 2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51520" y="1196752"/>
            <a:ext cx="8892480" cy="5472608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nl-NL" sz="2000" dirty="0">
                <a:solidFill>
                  <a:prstClr val="white"/>
                </a:solidFill>
              </a:rPr>
              <a:t>Wat? </a:t>
            </a:r>
            <a:endParaRPr lang="nl-NL" sz="2000" dirty="0" smtClean="0">
              <a:solidFill>
                <a:prstClr val="white"/>
              </a:solidFill>
            </a:endParaRPr>
          </a:p>
          <a:p>
            <a:pPr marL="0" lvl="0" indent="0">
              <a:buNone/>
            </a:pPr>
            <a:r>
              <a:rPr lang="nl-NL" sz="2000" dirty="0" smtClean="0">
                <a:solidFill>
                  <a:prstClr val="white"/>
                </a:solidFill>
              </a:rPr>
              <a:t>Je verplaatst je in de persoon op het plaatje. Jij bent haar. Schrijf een kort verhaal over haar (jouw) dag. Wat heeft ze gedaan? Wat gaat ze doen? </a:t>
            </a:r>
            <a:endParaRPr lang="nl-NL" sz="2000" dirty="0">
              <a:solidFill>
                <a:prstClr val="white"/>
              </a:solidFill>
            </a:endParaRPr>
          </a:p>
          <a:p>
            <a:pPr marL="0" lvl="0" indent="0">
              <a:buNone/>
            </a:pPr>
            <a:endParaRPr lang="nl-NL" sz="2000" dirty="0">
              <a:solidFill>
                <a:prstClr val="white"/>
              </a:solidFill>
            </a:endParaRPr>
          </a:p>
          <a:p>
            <a:pPr lvl="0"/>
            <a:r>
              <a:rPr lang="nl-NL" sz="2000" dirty="0">
                <a:solidFill>
                  <a:prstClr val="white"/>
                </a:solidFill>
              </a:rPr>
              <a:t>Hoe? </a:t>
            </a:r>
            <a:endParaRPr lang="nl-NL" sz="2000" dirty="0" smtClean="0">
              <a:solidFill>
                <a:prstClr val="white"/>
              </a:solidFill>
            </a:endParaRPr>
          </a:p>
          <a:p>
            <a:pPr marL="0" lvl="0" indent="0">
              <a:buNone/>
            </a:pPr>
            <a:r>
              <a:rPr lang="nl-NL" sz="2000" dirty="0" smtClean="0">
                <a:solidFill>
                  <a:prstClr val="white"/>
                </a:solidFill>
              </a:rPr>
              <a:t>Je </a:t>
            </a:r>
            <a:r>
              <a:rPr lang="nl-NL" sz="2000" dirty="0">
                <a:solidFill>
                  <a:prstClr val="white"/>
                </a:solidFill>
              </a:rPr>
              <a:t>schrijft individueel </a:t>
            </a:r>
            <a:r>
              <a:rPr lang="nl-NL" sz="2000" dirty="0" smtClean="0">
                <a:solidFill>
                  <a:prstClr val="white"/>
                </a:solidFill>
              </a:rPr>
              <a:t>een verhaal over haar (jouw) dag. Je werkt dus alleen.</a:t>
            </a:r>
            <a:endParaRPr lang="nl-NL" sz="2000" dirty="0">
              <a:solidFill>
                <a:prstClr val="white"/>
              </a:solidFill>
            </a:endParaRPr>
          </a:p>
          <a:p>
            <a:pPr marL="0" lvl="0" indent="0">
              <a:buNone/>
            </a:pPr>
            <a:r>
              <a:rPr lang="nl-NL" sz="2000" dirty="0">
                <a:solidFill>
                  <a:prstClr val="white"/>
                </a:solidFill>
              </a:rPr>
              <a:t>Let ook op spelling, grammatica en interpunctie. </a:t>
            </a:r>
          </a:p>
          <a:p>
            <a:pPr marL="0" lvl="0" indent="0">
              <a:buNone/>
            </a:pPr>
            <a:endParaRPr lang="nl-NL" sz="2000" dirty="0">
              <a:solidFill>
                <a:prstClr val="white"/>
              </a:solidFill>
            </a:endParaRPr>
          </a:p>
          <a:p>
            <a:pPr lvl="0"/>
            <a:r>
              <a:rPr lang="nl-NL" sz="2000" dirty="0">
                <a:solidFill>
                  <a:prstClr val="white"/>
                </a:solidFill>
              </a:rPr>
              <a:t>Hulp? </a:t>
            </a:r>
            <a:endParaRPr lang="nl-NL" sz="2000" dirty="0" smtClean="0">
              <a:solidFill>
                <a:prstClr val="white"/>
              </a:solidFill>
            </a:endParaRPr>
          </a:p>
          <a:p>
            <a:pPr marL="0" lvl="0" indent="0">
              <a:buNone/>
            </a:pPr>
            <a:r>
              <a:rPr lang="nl-NL" sz="2000" dirty="0" smtClean="0">
                <a:solidFill>
                  <a:prstClr val="white"/>
                </a:solidFill>
              </a:rPr>
              <a:t>Je </a:t>
            </a:r>
            <a:r>
              <a:rPr lang="nl-NL" sz="2000" dirty="0">
                <a:solidFill>
                  <a:prstClr val="white"/>
                </a:solidFill>
              </a:rPr>
              <a:t>werkt alleen. Als je een vraag hebt, mag je je vinger opsteken.</a:t>
            </a:r>
          </a:p>
          <a:p>
            <a:pPr marL="0" lvl="0" indent="0">
              <a:buNone/>
            </a:pPr>
            <a:endParaRPr lang="nl-NL" sz="2000" dirty="0">
              <a:solidFill>
                <a:prstClr val="white"/>
              </a:solidFill>
            </a:endParaRPr>
          </a:p>
          <a:p>
            <a:pPr lvl="0"/>
            <a:r>
              <a:rPr lang="nl-NL" sz="2000" dirty="0">
                <a:solidFill>
                  <a:prstClr val="white"/>
                </a:solidFill>
              </a:rPr>
              <a:t>Tijd? </a:t>
            </a:r>
            <a:endParaRPr lang="nl-NL" sz="2000" dirty="0" smtClean="0">
              <a:solidFill>
                <a:prstClr val="white"/>
              </a:solidFill>
            </a:endParaRPr>
          </a:p>
          <a:p>
            <a:pPr marL="0" lvl="0" indent="0">
              <a:buNone/>
            </a:pPr>
            <a:r>
              <a:rPr lang="nl-NL" sz="2000" dirty="0" smtClean="0">
                <a:solidFill>
                  <a:prstClr val="white"/>
                </a:solidFill>
              </a:rPr>
              <a:t>15</a:t>
            </a:r>
            <a:r>
              <a:rPr lang="nl-NL" sz="2000" dirty="0" smtClean="0">
                <a:solidFill>
                  <a:prstClr val="white"/>
                </a:solidFill>
              </a:rPr>
              <a:t> </a:t>
            </a:r>
            <a:r>
              <a:rPr lang="nl-NL" sz="2000" dirty="0">
                <a:solidFill>
                  <a:prstClr val="white"/>
                </a:solidFill>
              </a:rPr>
              <a:t>minuten</a:t>
            </a:r>
          </a:p>
          <a:p>
            <a:pPr lvl="0"/>
            <a:endParaRPr lang="nl-NL" sz="2000" dirty="0">
              <a:solidFill>
                <a:prstClr val="white"/>
              </a:solidFill>
            </a:endParaRPr>
          </a:p>
          <a:p>
            <a:pPr lvl="0"/>
            <a:r>
              <a:rPr lang="nl-NL" sz="2000" dirty="0">
                <a:solidFill>
                  <a:prstClr val="white"/>
                </a:solidFill>
              </a:rPr>
              <a:t>Uitkomst? </a:t>
            </a:r>
            <a:endParaRPr lang="nl-NL" sz="2000" dirty="0" smtClean="0">
              <a:solidFill>
                <a:prstClr val="white"/>
              </a:solidFill>
            </a:endParaRPr>
          </a:p>
          <a:p>
            <a:pPr marL="0" lvl="0" indent="0">
              <a:buNone/>
            </a:pPr>
            <a:r>
              <a:rPr lang="nl-NL" sz="2000" dirty="0" smtClean="0">
                <a:solidFill>
                  <a:prstClr val="white"/>
                </a:solidFill>
              </a:rPr>
              <a:t>Je </a:t>
            </a:r>
            <a:r>
              <a:rPr lang="nl-NL" sz="2000" dirty="0">
                <a:solidFill>
                  <a:prstClr val="white"/>
                </a:solidFill>
              </a:rPr>
              <a:t>bent bezig geweest met een creatieve manier van schrijven.</a:t>
            </a:r>
          </a:p>
          <a:p>
            <a:pPr marL="0" lvl="0" indent="0">
              <a:buNone/>
            </a:pPr>
            <a:endParaRPr lang="nl-NL" sz="2000" dirty="0">
              <a:solidFill>
                <a:prstClr val="white"/>
              </a:solidFill>
            </a:endParaRPr>
          </a:p>
          <a:p>
            <a:pPr lvl="0"/>
            <a:r>
              <a:rPr lang="nl-NL" sz="2000" dirty="0">
                <a:solidFill>
                  <a:prstClr val="white"/>
                </a:solidFill>
              </a:rPr>
              <a:t>Klaar? </a:t>
            </a:r>
            <a:endParaRPr lang="nl-NL" sz="2000" dirty="0" smtClean="0">
              <a:solidFill>
                <a:prstClr val="white"/>
              </a:solidFill>
            </a:endParaRPr>
          </a:p>
          <a:p>
            <a:pPr marL="0" lvl="0" indent="0">
              <a:buNone/>
            </a:pPr>
            <a:r>
              <a:rPr lang="nl-NL" sz="2000" dirty="0" smtClean="0">
                <a:solidFill>
                  <a:prstClr val="white"/>
                </a:solidFill>
              </a:rPr>
              <a:t>Zoveel </a:t>
            </a:r>
            <a:r>
              <a:rPr lang="nl-NL" sz="2000" dirty="0">
                <a:solidFill>
                  <a:prstClr val="white"/>
                </a:solidFill>
              </a:rPr>
              <a:t>mogelijk beschrijven en uitleggen. Helemaal klaar? </a:t>
            </a:r>
            <a:r>
              <a:rPr lang="nl-NL" sz="2000" dirty="0" smtClean="0">
                <a:solidFill>
                  <a:prstClr val="white"/>
                </a:solidFill>
              </a:rPr>
              <a:t>Maak je ideale vakantiedag nog uitgebreider.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9031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Picture 2" descr="http://www.anp-archief.nl/attachment/65578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20688"/>
            <a:ext cx="7752302" cy="5649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3325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224</Words>
  <Application>Microsoft Office PowerPoint</Application>
  <PresentationFormat>Diavoorstelling (4:3)</PresentationFormat>
  <Paragraphs>34</Paragraphs>
  <Slides>7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8" baseType="lpstr">
      <vt:lpstr>Kantoorthema</vt:lpstr>
      <vt:lpstr>Creatief schrijven</vt:lpstr>
      <vt:lpstr>Programma</vt:lpstr>
      <vt:lpstr>Inkomopdracht</vt:lpstr>
      <vt:lpstr>Opdracht 1</vt:lpstr>
      <vt:lpstr>Opdracht 2</vt:lpstr>
      <vt:lpstr>Opdracht 2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Tom</dc:creator>
  <cp:lastModifiedBy>Tom</cp:lastModifiedBy>
  <cp:revision>15</cp:revision>
  <dcterms:created xsi:type="dcterms:W3CDTF">2015-12-08T17:39:43Z</dcterms:created>
  <dcterms:modified xsi:type="dcterms:W3CDTF">2016-05-31T15:21:43Z</dcterms:modified>
</cp:coreProperties>
</file>