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A6E72-CA63-4323-B80A-BBAC1865BBD9}" type="datetimeFigureOut">
              <a:rPr lang="nl-NL" smtClean="0"/>
              <a:t>20-4-2016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16F29-EC6F-4733-AA5D-A9616FB2BC2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395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A6E72-CA63-4323-B80A-BBAC1865BBD9}" type="datetimeFigureOut">
              <a:rPr lang="nl-NL" smtClean="0"/>
              <a:t>20-4-2016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16F29-EC6F-4733-AA5D-A9616FB2BC2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610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A6E72-CA63-4323-B80A-BBAC1865BBD9}" type="datetimeFigureOut">
              <a:rPr lang="nl-NL" smtClean="0"/>
              <a:t>20-4-2016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16F29-EC6F-4733-AA5D-A9616FB2BC2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5360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A6E72-CA63-4323-B80A-BBAC1865BBD9}" type="datetimeFigureOut">
              <a:rPr lang="nl-NL" smtClean="0"/>
              <a:t>20-4-2016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16F29-EC6F-4733-AA5D-A9616FB2BC2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8904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A6E72-CA63-4323-B80A-BBAC1865BBD9}" type="datetimeFigureOut">
              <a:rPr lang="nl-NL" smtClean="0"/>
              <a:t>20-4-2016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16F29-EC6F-4733-AA5D-A9616FB2BC2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5355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A6E72-CA63-4323-B80A-BBAC1865BBD9}" type="datetimeFigureOut">
              <a:rPr lang="nl-NL" smtClean="0"/>
              <a:t>20-4-2016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16F29-EC6F-4733-AA5D-A9616FB2BC2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2130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A6E72-CA63-4323-B80A-BBAC1865BBD9}" type="datetimeFigureOut">
              <a:rPr lang="nl-NL" smtClean="0"/>
              <a:t>20-4-2016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16F29-EC6F-4733-AA5D-A9616FB2BC2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7718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A6E72-CA63-4323-B80A-BBAC1865BBD9}" type="datetimeFigureOut">
              <a:rPr lang="nl-NL" smtClean="0"/>
              <a:t>20-4-2016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16F29-EC6F-4733-AA5D-A9616FB2BC2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0262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A6E72-CA63-4323-B80A-BBAC1865BBD9}" type="datetimeFigureOut">
              <a:rPr lang="nl-NL" smtClean="0"/>
              <a:t>20-4-2016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16F29-EC6F-4733-AA5D-A9616FB2BC2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9345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A6E72-CA63-4323-B80A-BBAC1865BBD9}" type="datetimeFigureOut">
              <a:rPr lang="nl-NL" smtClean="0"/>
              <a:t>20-4-2016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16F29-EC6F-4733-AA5D-A9616FB2BC2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721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A6E72-CA63-4323-B80A-BBAC1865BBD9}" type="datetimeFigureOut">
              <a:rPr lang="nl-NL" smtClean="0"/>
              <a:t>20-4-2016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16F29-EC6F-4733-AA5D-A9616FB2BC2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2871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1A6E72-CA63-4323-B80A-BBAC1865BBD9}" type="datetimeFigureOut">
              <a:rPr lang="nl-NL" smtClean="0"/>
              <a:t>20-4-2016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16F29-EC6F-4733-AA5D-A9616FB2BC2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3942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-1548680" y="15846"/>
            <a:ext cx="10872936" cy="1900986"/>
          </a:xfrm>
        </p:spPr>
        <p:txBody>
          <a:bodyPr/>
          <a:lstStyle/>
          <a:p>
            <a:r>
              <a:rPr lang="nl-NL" dirty="0" smtClean="0"/>
              <a:t>Bodemkunde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85800" y="2060848"/>
            <a:ext cx="6400800" cy="3196952"/>
          </a:xfrm>
        </p:spPr>
        <p:txBody>
          <a:bodyPr>
            <a:normAutofit lnSpcReduction="10000"/>
          </a:bodyPr>
          <a:lstStyle/>
          <a:p>
            <a:endParaRPr lang="nl-NL" dirty="0" smtClean="0"/>
          </a:p>
          <a:p>
            <a:endParaRPr lang="nl-NL" dirty="0"/>
          </a:p>
          <a:p>
            <a:r>
              <a:rPr lang="nl-NL" smtClean="0"/>
              <a:t>Boek bodemsignalen</a:t>
            </a:r>
            <a:endParaRPr lang="nl-NL" dirty="0" smtClean="0"/>
          </a:p>
          <a:p>
            <a:r>
              <a:rPr lang="nl-NL" dirty="0" smtClean="0"/>
              <a:t>H1, H2 en H3</a:t>
            </a:r>
          </a:p>
          <a:p>
            <a:r>
              <a:rPr lang="nl-NL" dirty="0" smtClean="0"/>
              <a:t>Maandag 28 september toets over deze hoofdstukken</a:t>
            </a:r>
            <a:endParaRPr lang="nl-NL" dirty="0"/>
          </a:p>
        </p:txBody>
      </p:sp>
      <p:pic>
        <p:nvPicPr>
          <p:cNvPr id="2050" name="Picture 2" descr="C:\Program Files\Microsoft Office\MEDIA\CAGCAT10\j0233312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60648"/>
            <a:ext cx="2381250" cy="242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404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kalium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Vochthuishouding</a:t>
            </a:r>
          </a:p>
          <a:p>
            <a:r>
              <a:rPr lang="nl-NL" dirty="0" smtClean="0"/>
              <a:t>Weerstand gewas</a:t>
            </a:r>
          </a:p>
          <a:p>
            <a:r>
              <a:rPr lang="nl-NL" dirty="0" smtClean="0"/>
              <a:t>Speelt rol bij smaak en houdbaarheid</a:t>
            </a:r>
          </a:p>
          <a:p>
            <a:r>
              <a:rPr lang="nl-NL" dirty="0" smtClean="0"/>
              <a:t>Lost op in water </a:t>
            </a:r>
            <a:endParaRPr lang="nl-NL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5906" y="3715600"/>
            <a:ext cx="3242438" cy="2233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9259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bodemkunde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u="sng" dirty="0" smtClean="0"/>
              <a:t>Hoofdstuk 1</a:t>
            </a:r>
          </a:p>
          <a:p>
            <a:r>
              <a:rPr lang="nl-NL" dirty="0" smtClean="0"/>
              <a:t>Ontstaan van de bodem in Nederland</a:t>
            </a:r>
          </a:p>
          <a:p>
            <a:r>
              <a:rPr lang="nl-NL" dirty="0" smtClean="0"/>
              <a:t>Grondsoorten</a:t>
            </a:r>
          </a:p>
          <a:p>
            <a:r>
              <a:rPr lang="nl-NL" sz="2800" dirty="0" smtClean="0"/>
              <a:t>    Klei </a:t>
            </a:r>
          </a:p>
          <a:p>
            <a:r>
              <a:rPr lang="nl-NL" sz="2800" dirty="0" smtClean="0"/>
              <a:t>    Zand </a:t>
            </a:r>
          </a:p>
          <a:p>
            <a:r>
              <a:rPr lang="nl-NL" sz="2800" dirty="0" smtClean="0"/>
              <a:t>    Veen</a:t>
            </a:r>
          </a:p>
          <a:p>
            <a:r>
              <a:rPr lang="nl-NL" sz="2800" dirty="0" smtClean="0"/>
              <a:t>     Löss</a:t>
            </a:r>
          </a:p>
          <a:p>
            <a:endParaRPr lang="nl-NL" sz="2800" dirty="0"/>
          </a:p>
          <a:p>
            <a:endParaRPr lang="nl-NL" sz="2800" dirty="0"/>
          </a:p>
        </p:txBody>
      </p:sp>
      <p:pic>
        <p:nvPicPr>
          <p:cNvPr id="6" name="Picture 2" descr="C:\Program Files\Microsoft Office\MEDIA\CAGCAT10\j0335112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807147"/>
            <a:ext cx="1623145" cy="1623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396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bodemkunde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u="sng" dirty="0" smtClean="0"/>
              <a:t>Hoofdstuk 2</a:t>
            </a:r>
          </a:p>
          <a:p>
            <a:r>
              <a:rPr lang="nl-NL" dirty="0" smtClean="0"/>
              <a:t>Korrelgrootte van zand, zavel en klei</a:t>
            </a:r>
          </a:p>
          <a:p>
            <a:r>
              <a:rPr lang="nl-NL" dirty="0" smtClean="0"/>
              <a:t>Hoofdelementen (stikstof, fosfaat, kalium, calcium, zwavel en magnesium)</a:t>
            </a:r>
          </a:p>
          <a:p>
            <a:r>
              <a:rPr lang="nl-NL" dirty="0" smtClean="0"/>
              <a:t>Sporenelementen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Picture 3" descr="C:\Program Files\Microsoft Office\MEDIA\CAGCAT10\j0149627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509120"/>
            <a:ext cx="253365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221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bodemkunde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u="sng" dirty="0" smtClean="0"/>
              <a:t>Vervolg Hoofdstuk 2</a:t>
            </a:r>
          </a:p>
          <a:p>
            <a:r>
              <a:rPr lang="nl-NL" dirty="0" smtClean="0"/>
              <a:t>Organische stof</a:t>
            </a:r>
          </a:p>
          <a:p>
            <a:r>
              <a:rPr lang="nl-NL" dirty="0" smtClean="0"/>
              <a:t>C/N verhouding</a:t>
            </a:r>
          </a:p>
          <a:p>
            <a:r>
              <a:rPr lang="nl-NL" dirty="0" smtClean="0"/>
              <a:t>Lucht</a:t>
            </a:r>
          </a:p>
          <a:p>
            <a:r>
              <a:rPr lang="nl-NL" dirty="0" err="1" smtClean="0"/>
              <a:t>Beworteling</a:t>
            </a:r>
            <a:endParaRPr lang="nl-NL" dirty="0" smtClean="0"/>
          </a:p>
          <a:p>
            <a:r>
              <a:rPr lang="nl-NL" dirty="0" smtClean="0"/>
              <a:t>Draagkracht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098" name="Picture 2" descr="C:\Program Files\Microsoft Office\MEDIA\CAGCAT10\j0297749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6563" y="3766290"/>
            <a:ext cx="2223789" cy="2116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211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bodemkunde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 smtClean="0"/>
              <a:t>Hoofdstuk 3</a:t>
            </a:r>
          </a:p>
          <a:p>
            <a:r>
              <a:rPr lang="nl-NL" dirty="0" smtClean="0"/>
              <a:t>Bodemleven benadeeld door</a:t>
            </a:r>
          </a:p>
          <a:p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Zwarte braak</a:t>
            </a:r>
          </a:p>
          <a:p>
            <a:pPr>
              <a:buFontTx/>
              <a:buChar char="-"/>
            </a:pPr>
            <a:r>
              <a:rPr lang="nl-NL" dirty="0" smtClean="0"/>
              <a:t>Bouwplan zonder gras of graan</a:t>
            </a:r>
          </a:p>
          <a:p>
            <a:pPr>
              <a:buFontTx/>
              <a:buChar char="-"/>
            </a:pPr>
            <a:r>
              <a:rPr lang="nl-NL" dirty="0" smtClean="0"/>
              <a:t>Geen aanvoer (vers) organisch materiaal</a:t>
            </a:r>
          </a:p>
          <a:p>
            <a:pPr>
              <a:buFontTx/>
              <a:buChar char="-"/>
            </a:pPr>
            <a:r>
              <a:rPr lang="nl-NL" dirty="0" smtClean="0"/>
              <a:t>Intensieve grondbewerking</a:t>
            </a:r>
          </a:p>
          <a:p>
            <a:pPr>
              <a:buFontTx/>
              <a:buChar char="-"/>
            </a:pPr>
            <a:r>
              <a:rPr lang="nl-NL" dirty="0" smtClean="0"/>
              <a:t>Verdichting bodem</a:t>
            </a:r>
          </a:p>
          <a:p>
            <a:pPr>
              <a:buFontTx/>
              <a:buChar char="-"/>
            </a:pPr>
            <a:r>
              <a:rPr lang="nl-NL" dirty="0" smtClean="0"/>
              <a:t>Slechte ontwatering</a:t>
            </a:r>
          </a:p>
          <a:p>
            <a:pPr>
              <a:buFontTx/>
              <a:buChar char="-"/>
            </a:pPr>
            <a:r>
              <a:rPr lang="nl-NL" dirty="0" smtClean="0"/>
              <a:t>Verdroging bodem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174395"/>
            <a:ext cx="3575720" cy="238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0038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Bodemkunde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r>
              <a:rPr lang="nl-NL" dirty="0" smtClean="0"/>
              <a:t>Afvalverwerkers</a:t>
            </a:r>
          </a:p>
          <a:p>
            <a:pPr>
              <a:buFontTx/>
              <a:buChar char="-"/>
            </a:pPr>
            <a:r>
              <a:rPr lang="nl-NL" dirty="0" smtClean="0"/>
              <a:t>Wormen</a:t>
            </a:r>
          </a:p>
          <a:p>
            <a:pPr>
              <a:buFontTx/>
              <a:buChar char="-"/>
            </a:pPr>
            <a:r>
              <a:rPr lang="nl-NL" dirty="0" smtClean="0"/>
              <a:t>Roofaaltjes, roofmijten en springstaarten</a:t>
            </a:r>
          </a:p>
          <a:p>
            <a:pPr>
              <a:buFontTx/>
              <a:buChar char="-"/>
            </a:pPr>
            <a:r>
              <a:rPr lang="nl-NL" dirty="0" smtClean="0"/>
              <a:t>Schimmels en bacteriën</a:t>
            </a:r>
          </a:p>
          <a:p>
            <a:pPr>
              <a:buFontTx/>
              <a:buChar char="-"/>
            </a:pPr>
            <a:r>
              <a:rPr lang="nl-NL" dirty="0" smtClean="0"/>
              <a:t>Aaltjes en nematoden</a:t>
            </a:r>
            <a:endParaRPr lang="nl-N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477" y="3854499"/>
            <a:ext cx="6078755" cy="2742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96216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bodemkunde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Wormen</a:t>
            </a:r>
          </a:p>
          <a:p>
            <a:r>
              <a:rPr lang="nl-NL" dirty="0" smtClean="0"/>
              <a:t>Pendelaar</a:t>
            </a:r>
          </a:p>
          <a:p>
            <a:pPr marL="0" indent="0">
              <a:buNone/>
            </a:pPr>
            <a:r>
              <a:rPr lang="nl-NL" sz="2800" dirty="0" smtClean="0"/>
              <a:t>- Verticale gangen</a:t>
            </a:r>
            <a:endParaRPr lang="nl-NL" sz="2800" dirty="0"/>
          </a:p>
          <a:p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Grauwe worm</a:t>
            </a:r>
          </a:p>
          <a:p>
            <a:pPr marL="0" indent="0">
              <a:buNone/>
            </a:pPr>
            <a:r>
              <a:rPr lang="nl-NL" sz="2400" dirty="0" smtClean="0"/>
              <a:t>-  Eet zich door de grond</a:t>
            </a:r>
            <a:endParaRPr lang="nl-NL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33" y="1628800"/>
            <a:ext cx="3533827" cy="2341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8444" y="4293096"/>
            <a:ext cx="3533826" cy="235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48450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stikstof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Voedingsstof</a:t>
            </a:r>
          </a:p>
          <a:p>
            <a:r>
              <a:rPr lang="nl-NL" dirty="0" smtClean="0"/>
              <a:t>Onderdeel eiwit</a:t>
            </a:r>
          </a:p>
          <a:p>
            <a:r>
              <a:rPr lang="nl-NL" dirty="0" smtClean="0"/>
              <a:t>Continu aanvullen</a:t>
            </a:r>
          </a:p>
          <a:p>
            <a:r>
              <a:rPr lang="nl-NL" dirty="0" smtClean="0"/>
              <a:t>Bij gebrek lagere</a:t>
            </a:r>
          </a:p>
          <a:p>
            <a:pPr marL="0" indent="0">
              <a:buNone/>
            </a:pPr>
            <a:r>
              <a:rPr lang="nl-NL" dirty="0" smtClean="0"/>
              <a:t>    opbrengst en lichtere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kleur</a:t>
            </a:r>
          </a:p>
          <a:p>
            <a:r>
              <a:rPr lang="nl-NL" dirty="0" smtClean="0"/>
              <a:t>Bij overmaat gevoeliger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voor ziekten</a:t>
            </a:r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060848"/>
            <a:ext cx="3954015" cy="2668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38873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fosfor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Nodig voor goede groei</a:t>
            </a:r>
          </a:p>
          <a:p>
            <a:r>
              <a:rPr lang="nl-NL" dirty="0" smtClean="0"/>
              <a:t>Onderdeel eiwit</a:t>
            </a:r>
          </a:p>
          <a:p>
            <a:r>
              <a:rPr lang="nl-NL" dirty="0" smtClean="0"/>
              <a:t>Hecht zich in de bodem</a:t>
            </a:r>
          </a:p>
          <a:p>
            <a:pPr marL="0" indent="0">
              <a:buNone/>
            </a:pPr>
            <a:r>
              <a:rPr lang="nl-NL" dirty="0" smtClean="0"/>
              <a:t>    En weinig mobiel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849" y="1717468"/>
            <a:ext cx="3361556" cy="2554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005064"/>
            <a:ext cx="3565771" cy="2589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397198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14448</TotalTime>
  <Words>176</Words>
  <Application>Microsoft Office PowerPoint</Application>
  <PresentationFormat>Diavoorstelling (4:3)</PresentationFormat>
  <Paragraphs>70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Calibri</vt:lpstr>
      <vt:lpstr>Kantoorthema</vt:lpstr>
      <vt:lpstr>Bodemkunde</vt:lpstr>
      <vt:lpstr>bodemkunde</vt:lpstr>
      <vt:lpstr>bodemkunde</vt:lpstr>
      <vt:lpstr>bodemkunde</vt:lpstr>
      <vt:lpstr>bodemkunde</vt:lpstr>
      <vt:lpstr>Bodemkunde </vt:lpstr>
      <vt:lpstr>bodemkunde</vt:lpstr>
      <vt:lpstr>stikstof</vt:lpstr>
      <vt:lpstr>fosfor</vt:lpstr>
      <vt:lpstr>kalium</vt:lpstr>
    </vt:vector>
  </TitlesOfParts>
  <Company>Clusius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Bodemkunde</dc:title>
  <dc:creator>Teun Jan Pereboom</dc:creator>
  <cp:lastModifiedBy>Teun Jan Pereboom</cp:lastModifiedBy>
  <cp:revision>16</cp:revision>
  <dcterms:created xsi:type="dcterms:W3CDTF">2015-08-31T09:48:38Z</dcterms:created>
  <dcterms:modified xsi:type="dcterms:W3CDTF">2016-04-20T12:44:18Z</dcterms:modified>
</cp:coreProperties>
</file>