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7" d="100"/>
          <a:sy n="87" d="100"/>
        </p:scale>
        <p:origin x="528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 bwMode="gray"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10158984" y="1792224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8951976" y="3227832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11" name="Rectangle 1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2540" y="295729"/>
            <a:ext cx="838199" cy="767687"/>
          </a:xfrm>
        </p:spPr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14208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1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4969927"/>
            <a:ext cx="8825659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4" y="685800"/>
            <a:ext cx="8825659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536665"/>
            <a:ext cx="8825658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33924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8798" y="1063417"/>
            <a:ext cx="8831816" cy="1372986"/>
          </a:xfrm>
        </p:spPr>
        <p:txBody>
          <a:bodyPr/>
          <a:lstStyle>
            <a:lvl1pPr>
              <a:defRPr sz="4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9719031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7" name="Rectangle 1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Oval 24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6" name="TextBox 15"/>
          <p:cNvSpPr txBox="1"/>
          <p:nvPr/>
        </p:nvSpPr>
        <p:spPr bwMode="gray">
          <a:xfrm>
            <a:off x="881566" y="607336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“</a:t>
            </a:r>
          </a:p>
        </p:txBody>
      </p:sp>
      <p:sp>
        <p:nvSpPr>
          <p:cNvPr id="13" name="TextBox 12"/>
          <p:cNvSpPr txBox="1"/>
          <p:nvPr/>
        </p:nvSpPr>
        <p:spPr bwMode="gray">
          <a:xfrm>
            <a:off x="9884458" y="2613787"/>
            <a:ext cx="65276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2134"/>
            <a:ext cx="8453906" cy="2696632"/>
          </a:xfrm>
        </p:spPr>
        <p:txBody>
          <a:bodyPr/>
          <a:lstStyle>
            <a:lvl1pPr>
              <a:defRPr sz="4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31219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029199"/>
            <a:ext cx="9244897" cy="997857"/>
          </a:xfrm>
        </p:spPr>
        <p:txBody>
          <a:bodyPr anchor="ctr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9" name="Rectangle 18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255677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24967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3082154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2"/>
            <a:ext cx="314187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3" y="3179764"/>
            <a:ext cx="314187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0"/>
            <a:ext cx="31470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79763"/>
            <a:ext cx="314700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8135" y="2603501"/>
            <a:ext cx="314573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8329" y="3179762"/>
            <a:ext cx="3145536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692612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-ko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4532844"/>
            <a:ext cx="30504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3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4" y="5109106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865" y="4532844"/>
            <a:ext cx="3050438" cy="576263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1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2" y="2603500"/>
            <a:ext cx="2691243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70172" y="5109105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2775" y="4532845"/>
            <a:ext cx="30510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2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2775" y="5109104"/>
            <a:ext cx="3051096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cxnSp>
        <p:nvCxnSpPr>
          <p:cNvPr id="43" name="Straight Connector 42"/>
          <p:cNvCxnSpPr/>
          <p:nvPr/>
        </p:nvCxnSpPr>
        <p:spPr>
          <a:xfrm>
            <a:off x="440583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>
            <a:off x="7797802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561111" y="6391838"/>
            <a:ext cx="3644282" cy="304801"/>
          </a:xfrm>
        </p:spPr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704103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2603500"/>
            <a:ext cx="8825659" cy="3416300"/>
          </a:xfrm>
        </p:spPr>
        <p:txBody>
          <a:bodyPr vert="eaVert" anchor="t" anchorCtr="0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95439" y="6391838"/>
            <a:ext cx="990599" cy="304799"/>
          </a:xfrm>
        </p:spPr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4401005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 bwMode="gray"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85235" y="1278467"/>
            <a:ext cx="1409965" cy="4748590"/>
          </a:xfrm>
        </p:spPr>
        <p:txBody>
          <a:bodyPr vert="eaVert" anchor="b" anchorCtr="0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7"/>
            <a:ext cx="6256025" cy="474859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53104" y="6391838"/>
            <a:ext cx="992135" cy="304799"/>
          </a:xfrm>
        </p:spPr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1968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54954" y="2603500"/>
            <a:ext cx="8825659" cy="341630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904809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 bwMode="gray"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677645"/>
            <a:ext cx="4351025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9" y="2677644"/>
            <a:ext cx="3757545" cy="228382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446407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08808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2" y="3179762"/>
            <a:ext cx="4825159" cy="284003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027925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761413" cy="706964"/>
          </a:xfrm>
        </p:spPr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00330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446668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295400"/>
            <a:ext cx="2793158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6" cy="4572000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129280"/>
            <a:ext cx="2793158" cy="289559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709436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693333"/>
            <a:ext cx="3865134" cy="1735667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marL="0" lvl="0" indent="0" algn="ctr">
              <a:buNone/>
            </a:pPr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040712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4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4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8761413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3104" y="6391838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B4AC3017-087F-400F-AB47-BD9BDE376AD8}" type="datetimeFigureOut">
              <a:rPr lang="nl-NL" smtClean="0"/>
              <a:t>3-4-2016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61110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1" i="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21" name="Rectangle 2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</a:defRPr>
            </a:lvl1pPr>
          </a:lstStyle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73347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Ruwvoerbalans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Reken voorbeelden</a:t>
            </a:r>
          </a:p>
        </p:txBody>
      </p:sp>
    </p:spTree>
    <p:extLst>
      <p:ext uri="{BB962C8B-B14F-4D97-AF65-F5344CB8AC3E}">
        <p14:creationId xmlns:p14="http://schemas.microsoft.com/office/powerpoint/2010/main" val="7113781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Veestapel case 4</a:t>
            </a:r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48580600"/>
              </p:ext>
            </p:extLst>
          </p:nvPr>
        </p:nvGraphicFramePr>
        <p:xfrm>
          <a:off x="1226038" y="2761761"/>
          <a:ext cx="8824912" cy="2199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08570">
                  <a:extLst>
                    <a:ext uri="{9D8B030D-6E8A-4147-A177-3AD203B41FA5}">
                      <a16:colId xmlns:a16="http://schemas.microsoft.com/office/drawing/2014/main" val="3862637618"/>
                    </a:ext>
                  </a:extLst>
                </a:gridCol>
                <a:gridCol w="1802423">
                  <a:extLst>
                    <a:ext uri="{9D8B030D-6E8A-4147-A177-3AD203B41FA5}">
                      <a16:colId xmlns:a16="http://schemas.microsoft.com/office/drawing/2014/main" val="1285879293"/>
                    </a:ext>
                  </a:extLst>
                </a:gridCol>
                <a:gridCol w="1037492">
                  <a:extLst>
                    <a:ext uri="{9D8B030D-6E8A-4147-A177-3AD203B41FA5}">
                      <a16:colId xmlns:a16="http://schemas.microsoft.com/office/drawing/2014/main" val="1433647788"/>
                    </a:ext>
                  </a:extLst>
                </a:gridCol>
                <a:gridCol w="1028700">
                  <a:extLst>
                    <a:ext uri="{9D8B030D-6E8A-4147-A177-3AD203B41FA5}">
                      <a16:colId xmlns:a16="http://schemas.microsoft.com/office/drawing/2014/main" val="1677596552"/>
                    </a:ext>
                  </a:extLst>
                </a:gridCol>
                <a:gridCol w="844062">
                  <a:extLst>
                    <a:ext uri="{9D8B030D-6E8A-4147-A177-3AD203B41FA5}">
                      <a16:colId xmlns:a16="http://schemas.microsoft.com/office/drawing/2014/main" val="2005302883"/>
                    </a:ext>
                  </a:extLst>
                </a:gridCol>
                <a:gridCol w="1003665">
                  <a:extLst>
                    <a:ext uri="{9D8B030D-6E8A-4147-A177-3AD203B41FA5}">
                      <a16:colId xmlns:a16="http://schemas.microsoft.com/office/drawing/2014/main" val="1015628130"/>
                    </a:ext>
                  </a:extLst>
                </a:gridCol>
              </a:tblGrid>
              <a:tr h="185420">
                <a:tc>
                  <a:txBody>
                    <a:bodyPr/>
                    <a:lstStyle/>
                    <a:p>
                      <a:r>
                        <a:rPr lang="nl-NL" dirty="0"/>
                        <a:t>Diersoort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aantal</a:t>
                      </a: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/>
                        <a:t>winter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/>
                        <a:t>Zomer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89464635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Kg </a:t>
                      </a:r>
                      <a:r>
                        <a:rPr lang="nl-NL" dirty="0" err="1"/>
                        <a:t>ds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dagen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Kg </a:t>
                      </a:r>
                      <a:r>
                        <a:rPr lang="nl-NL" dirty="0" err="1"/>
                        <a:t>ds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dagen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5462579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Melk en droge koeien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10,5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2396981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r>
                        <a:rPr lang="nl-NL" dirty="0"/>
                        <a:t>% droge koeien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11%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9250748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r>
                        <a:rPr lang="nl-NL" dirty="0"/>
                        <a:t>% jongvee &gt;</a:t>
                      </a:r>
                      <a:r>
                        <a:rPr lang="nl-NL" baseline="0" dirty="0"/>
                        <a:t> 1 jaar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35%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7,5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165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39942671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r>
                        <a:rPr lang="nl-NL" dirty="0"/>
                        <a:t>% jongvee &lt; 1 jaar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35%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40363573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983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Voorraad ruwvoer case 4</a:t>
            </a:r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38889233"/>
              </p:ext>
            </p:extLst>
          </p:nvPr>
        </p:nvGraphicFramePr>
        <p:xfrm>
          <a:off x="1155700" y="2603500"/>
          <a:ext cx="9008210" cy="18288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74168">
                  <a:extLst>
                    <a:ext uri="{9D8B030D-6E8A-4147-A177-3AD203B41FA5}">
                      <a16:colId xmlns:a16="http://schemas.microsoft.com/office/drawing/2014/main" val="4058985170"/>
                    </a:ext>
                  </a:extLst>
                </a:gridCol>
                <a:gridCol w="1174168">
                  <a:extLst>
                    <a:ext uri="{9D8B030D-6E8A-4147-A177-3AD203B41FA5}">
                      <a16:colId xmlns:a16="http://schemas.microsoft.com/office/drawing/2014/main" val="1935472662"/>
                    </a:ext>
                  </a:extLst>
                </a:gridCol>
                <a:gridCol w="1174168">
                  <a:extLst>
                    <a:ext uri="{9D8B030D-6E8A-4147-A177-3AD203B41FA5}">
                      <a16:colId xmlns:a16="http://schemas.microsoft.com/office/drawing/2014/main" val="2470540784"/>
                    </a:ext>
                  </a:extLst>
                </a:gridCol>
                <a:gridCol w="1174168">
                  <a:extLst>
                    <a:ext uri="{9D8B030D-6E8A-4147-A177-3AD203B41FA5}">
                      <a16:colId xmlns:a16="http://schemas.microsoft.com/office/drawing/2014/main" val="2810076253"/>
                    </a:ext>
                  </a:extLst>
                </a:gridCol>
                <a:gridCol w="1374905">
                  <a:extLst>
                    <a:ext uri="{9D8B030D-6E8A-4147-A177-3AD203B41FA5}">
                      <a16:colId xmlns:a16="http://schemas.microsoft.com/office/drawing/2014/main" val="3796688333"/>
                    </a:ext>
                  </a:extLst>
                </a:gridCol>
                <a:gridCol w="1336431">
                  <a:extLst>
                    <a:ext uri="{9D8B030D-6E8A-4147-A177-3AD203B41FA5}">
                      <a16:colId xmlns:a16="http://schemas.microsoft.com/office/drawing/2014/main" val="4201949488"/>
                    </a:ext>
                  </a:extLst>
                </a:gridCol>
                <a:gridCol w="852854">
                  <a:extLst>
                    <a:ext uri="{9D8B030D-6E8A-4147-A177-3AD203B41FA5}">
                      <a16:colId xmlns:a16="http://schemas.microsoft.com/office/drawing/2014/main" val="3264993131"/>
                    </a:ext>
                  </a:extLst>
                </a:gridCol>
                <a:gridCol w="747348">
                  <a:extLst>
                    <a:ext uri="{9D8B030D-6E8A-4147-A177-3AD203B41FA5}">
                      <a16:colId xmlns:a16="http://schemas.microsoft.com/office/drawing/2014/main" val="3217316201"/>
                    </a:ext>
                  </a:extLst>
                </a:gridCol>
              </a:tblGrid>
              <a:tr h="123613">
                <a:tc>
                  <a:txBody>
                    <a:bodyPr/>
                    <a:lstStyle/>
                    <a:p>
                      <a:r>
                        <a:rPr lang="nl-NL" dirty="0"/>
                        <a:t>partij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lengte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breedte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hoogte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afdekking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Soort kuil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Ds</a:t>
                      </a:r>
                      <a:r>
                        <a:rPr lang="nl-NL" dirty="0"/>
                        <a:t> 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VEM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017968415"/>
                  </a:ext>
                </a:extLst>
              </a:tr>
              <a:tr h="242147">
                <a:tc>
                  <a:txBody>
                    <a:bodyPr/>
                    <a:lstStyle/>
                    <a:p>
                      <a:r>
                        <a:rPr lang="nl-NL" dirty="0" err="1"/>
                        <a:t>Grask</a:t>
                      </a:r>
                      <a:r>
                        <a:rPr lang="nl-NL" dirty="0"/>
                        <a:t> 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75943408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r>
                        <a:rPr lang="nl-NL" dirty="0" err="1"/>
                        <a:t>Grask</a:t>
                      </a:r>
                      <a:r>
                        <a:rPr lang="nl-NL" dirty="0"/>
                        <a:t> 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98843726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r>
                        <a:rPr lang="nl-NL" dirty="0" err="1"/>
                        <a:t>Grask</a:t>
                      </a:r>
                      <a:r>
                        <a:rPr lang="nl-NL" dirty="0"/>
                        <a:t> 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geen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Rijkuil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40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850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48700734"/>
                  </a:ext>
                </a:extLst>
              </a:tr>
              <a:tr h="182880">
                <a:tc>
                  <a:txBody>
                    <a:bodyPr/>
                    <a:lstStyle/>
                    <a:p>
                      <a:r>
                        <a:rPr lang="nl-NL" dirty="0" err="1"/>
                        <a:t>Maisk</a:t>
                      </a:r>
                      <a:r>
                        <a:rPr lang="nl-NL" dirty="0"/>
                        <a:t> 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40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2,10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gronddek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sleufsilo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935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4753088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98105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-directiekamer">
  <a:themeElements>
    <a:clrScheme name="Media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Ion-directiekamer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-directiekamer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24000"/>
                <a:satMod val="148000"/>
                <a:lumMod val="12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91000"/>
                <a:satMod val="164000"/>
                <a:lumMod val="74000"/>
              </a:schemeClr>
              <a:schemeClr val="phClr">
                <a:hueMod val="124000"/>
                <a:satMod val="140000"/>
                <a:lumMod val="14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B8502691-933B-45FE-8764-BA278511EF2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223</TotalTime>
  <Words>92</Words>
  <Application>Microsoft Office PowerPoint</Application>
  <PresentationFormat>Breedbeeld</PresentationFormat>
  <Paragraphs>62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7" baseType="lpstr">
      <vt:lpstr>Arial</vt:lpstr>
      <vt:lpstr>Century Gothic</vt:lpstr>
      <vt:lpstr>Wingdings 3</vt:lpstr>
      <vt:lpstr>Ion-directiekamer</vt:lpstr>
      <vt:lpstr>Ruwvoerbalans</vt:lpstr>
      <vt:lpstr>Veestapel case 4</vt:lpstr>
      <vt:lpstr>Voorraad ruwvoer case 4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Ruwvoerbalans</dc:title>
  <dc:creator>sijbren Mulder</dc:creator>
  <cp:lastModifiedBy>sijbren Mulder</cp:lastModifiedBy>
  <cp:revision>9</cp:revision>
  <dcterms:created xsi:type="dcterms:W3CDTF">2016-03-29T18:44:07Z</dcterms:created>
  <dcterms:modified xsi:type="dcterms:W3CDTF">2016-04-03T18:47:39Z</dcterms:modified>
</cp:coreProperties>
</file>

<file path=docProps/thumbnail.jpeg>
</file>