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57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531766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038326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510858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323070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3366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9438934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7370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9413452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915758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737019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464520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4878050-A7E2-4BED-9809-CB546A237A6A}" type="datetimeFigureOut">
              <a:rPr lang="nl-NL" smtClean="0"/>
              <a:t>7-6-2016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67D2AC-7E59-4CD4-ABD2-1BCAF244F1B6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35417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mtClean="0"/>
              <a:t>Paragraaf 4.4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 smtClean="0"/>
              <a:t>De vrouwenbeweging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3118905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Er waren meer actiegroepen.</a:t>
            </a:r>
          </a:p>
          <a:p>
            <a:r>
              <a:rPr lang="nl-NL" dirty="0" smtClean="0"/>
              <a:t>Maar zij hadden andere methoden van actie voeren. </a:t>
            </a:r>
          </a:p>
          <a:p>
            <a:r>
              <a:rPr lang="nl-NL" dirty="0" smtClean="0"/>
              <a:t>De MVM schreef brieven naar de overheid, politieke partijen, en maatschappelijke organisaties.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4202400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Dolle Mina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1969 opgericht.</a:t>
            </a:r>
          </a:p>
          <a:p>
            <a:r>
              <a:rPr lang="nl-NL" dirty="0" smtClean="0"/>
              <a:t>Ook een actie groep, genoemd naar Wilhelmina </a:t>
            </a:r>
            <a:r>
              <a:rPr lang="nl-NL" dirty="0" err="1" smtClean="0"/>
              <a:t>Drucker</a:t>
            </a:r>
            <a:r>
              <a:rPr lang="nl-NL" dirty="0" smtClean="0"/>
              <a:t>, van de 1</a:t>
            </a:r>
            <a:r>
              <a:rPr lang="nl-NL" baseline="30000" dirty="0" smtClean="0"/>
              <a:t>e</a:t>
            </a:r>
            <a:r>
              <a:rPr lang="nl-NL" dirty="0" smtClean="0"/>
              <a:t> feministische golf. </a:t>
            </a:r>
          </a:p>
          <a:p>
            <a:r>
              <a:rPr lang="nl-NL" dirty="0" smtClean="0"/>
              <a:t>Zij hadden meer grappige (=ludieke) acties.</a:t>
            </a:r>
          </a:p>
          <a:p>
            <a:r>
              <a:rPr lang="nl-NL" dirty="0" smtClean="0"/>
              <a:t>Zij wilden dat de pil werd vergoed door de ziektekostenverzekering en ook het recht op abortus is belangrijk.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59767954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acties hadden effect.</a:t>
            </a:r>
          </a:p>
          <a:p>
            <a:r>
              <a:rPr lang="nl-NL" dirty="0" smtClean="0"/>
              <a:t>In 1968: de </a:t>
            </a:r>
            <a:r>
              <a:rPr lang="nl-NL" dirty="0"/>
              <a:t>M</a:t>
            </a:r>
            <a:r>
              <a:rPr lang="nl-NL" dirty="0" smtClean="0"/>
              <a:t>ammoetwet werd ingevoerd.</a:t>
            </a:r>
          </a:p>
          <a:p>
            <a:r>
              <a:rPr lang="nl-NL" dirty="0" smtClean="0"/>
              <a:t>Aparte meisjesscholen verdwenen. </a:t>
            </a:r>
          </a:p>
          <a:p>
            <a:r>
              <a:rPr lang="nl-NL" dirty="0" smtClean="0"/>
              <a:t>Iedereen had nu dezelfde kansen voor opleidingen. </a:t>
            </a:r>
          </a:p>
          <a:p>
            <a:r>
              <a:rPr lang="nl-NL" dirty="0" smtClean="0"/>
              <a:t>Er werd ook door de overheid extra campagne gevoerd om meer meisjes voor exacte studies te krijgen.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1456682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Jaren ‘70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Er kwamen nieuwe scholen: moedermavo’s voor vrouwen die al kinderen hadden die alsnog wel door wilden studeren. </a:t>
            </a:r>
          </a:p>
          <a:p>
            <a:r>
              <a:rPr lang="nl-NL" dirty="0" smtClean="0"/>
              <a:t>Ze kregen overdag les, als de kinderen op school zaten. Deze vrouwen kregen daarna alsnog een goede baan. </a:t>
            </a:r>
          </a:p>
          <a:p>
            <a:r>
              <a:rPr lang="nl-NL" dirty="0" smtClean="0"/>
              <a:t>Het rollenpatroon van de jaren ‘50 was compleet weg.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5792817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Wat is er bereikt?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1975 was er een wet getekend waarin stond dat lonen tussen mannen en vrouwen hetzelfde moesten zijn. </a:t>
            </a:r>
          </a:p>
          <a:p>
            <a:r>
              <a:rPr lang="nl-NL" dirty="0" smtClean="0"/>
              <a:t>Steeds meer vrouwen hadden een baan, maar niet zo massaal als de overheid had gewild. </a:t>
            </a:r>
          </a:p>
          <a:p>
            <a:r>
              <a:rPr lang="nl-NL" dirty="0" smtClean="0"/>
              <a:t>In de jaren ‘80 gingen wel meer vrouwen werken. </a:t>
            </a:r>
          </a:p>
          <a:p>
            <a:r>
              <a:rPr lang="nl-NL" dirty="0" smtClean="0"/>
              <a:t>Hoe kwam dat?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084988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Jaren ‘80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Er was een economische crisis.</a:t>
            </a:r>
          </a:p>
          <a:p>
            <a:r>
              <a:rPr lang="nl-NL" dirty="0" smtClean="0"/>
              <a:t>Mensen konden dan kortere dagen werken </a:t>
            </a:r>
            <a:r>
              <a:rPr lang="nl-NL" dirty="0" err="1" smtClean="0"/>
              <a:t>ipv</a:t>
            </a:r>
            <a:r>
              <a:rPr lang="nl-NL" dirty="0" smtClean="0"/>
              <a:t> ontslagen worden. </a:t>
            </a:r>
          </a:p>
          <a:p>
            <a:r>
              <a:rPr lang="nl-NL" dirty="0" smtClean="0"/>
              <a:t>Dit was ATV: Arbeids-Tijd-Verkorting.</a:t>
            </a:r>
          </a:p>
          <a:p>
            <a:r>
              <a:rPr lang="nl-NL" dirty="0" smtClean="0"/>
              <a:t>Mensen met een voltijdbaan hadden nu een parttime baan. </a:t>
            </a:r>
          </a:p>
          <a:p>
            <a:r>
              <a:rPr lang="nl-NL" dirty="0" smtClean="0"/>
              <a:t>Meer vrouwen gingen een </a:t>
            </a:r>
            <a:r>
              <a:rPr lang="nl-NL" dirty="0" err="1" smtClean="0"/>
              <a:t>partime</a:t>
            </a:r>
            <a:r>
              <a:rPr lang="nl-NL" dirty="0" smtClean="0"/>
              <a:t> baan volgen, bv ook de moeders met diploma’s.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8511165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Jaren ‘80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Maar ongeveer 30% van de vrouwen werkte 12 uur of meer. </a:t>
            </a:r>
          </a:p>
          <a:p>
            <a:r>
              <a:rPr lang="nl-NL" dirty="0" smtClean="0"/>
              <a:t>Dat moest meer worden!</a:t>
            </a:r>
          </a:p>
          <a:p>
            <a:r>
              <a:rPr lang="nl-NL" dirty="0" smtClean="0"/>
              <a:t>1988: kwam de overheid met </a:t>
            </a:r>
            <a:r>
              <a:rPr lang="nl-NL" b="1" u="sng" dirty="0" smtClean="0"/>
              <a:t>positieve discriminatie. </a:t>
            </a:r>
          </a:p>
          <a:p>
            <a:r>
              <a:rPr lang="nl-NL" dirty="0" smtClean="0"/>
              <a:t>Als een man en vrouw solliciteren voor een baan en ze zijn even geschikt, dan krijgt vrouw voorrang.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4149142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Positieve discriminatie was een succes:</a:t>
            </a:r>
          </a:p>
          <a:p>
            <a:r>
              <a:rPr lang="nl-NL" dirty="0" smtClean="0"/>
              <a:t>Vanaf 1999: 50% van de vrouwen werkte.</a:t>
            </a:r>
          </a:p>
          <a:p>
            <a:r>
              <a:rPr lang="nl-NL" dirty="0" smtClean="0"/>
              <a:t>Dat percentage stijgt nu nog steeds.</a:t>
            </a:r>
          </a:p>
          <a:p>
            <a:r>
              <a:rPr lang="nl-NL" dirty="0" smtClean="0"/>
              <a:t>2010: 64%</a:t>
            </a:r>
          </a:p>
          <a:p>
            <a:r>
              <a:rPr lang="nl-NL" dirty="0" smtClean="0"/>
              <a:t>Maar de lonen zijn nog wel lager. </a:t>
            </a:r>
          </a:p>
          <a:p>
            <a:r>
              <a:rPr lang="nl-NL" dirty="0" smtClean="0"/>
              <a:t>En vrouwen doen nog steeds het meeste huishoudelijke werk.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84498509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Veel vrouwen in Nederland hebben een deeltijdbaan. (=parttime)</a:t>
            </a:r>
          </a:p>
          <a:p>
            <a:r>
              <a:rPr lang="nl-NL" dirty="0" smtClean="0"/>
              <a:t>Maar dan krijg je moeilijker een leidinggevende functie in een bedrijf.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5216437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mtClean="0"/>
              <a:t>Einde </a:t>
            </a: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411553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Vrouwen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Vrouwen zorgden voor de kinderen en deden het huishouden.</a:t>
            </a:r>
          </a:p>
          <a:p>
            <a:r>
              <a:rPr lang="nl-NL" dirty="0" smtClean="0"/>
              <a:t>Er waren nog geen elektrische apparaten dus alles duurde langer:</a:t>
            </a:r>
          </a:p>
          <a:p>
            <a:r>
              <a:rPr lang="nl-NL" dirty="0" smtClean="0"/>
              <a:t>Wassen, strijken, sokken breien, koken, schoonmaken, enz.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45875051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Rollenpatroon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de jaren ‘50 was er een traditioneel </a:t>
            </a:r>
            <a:r>
              <a:rPr lang="nl-NL" b="1" u="sng" dirty="0" smtClean="0"/>
              <a:t>rollenpatroon</a:t>
            </a:r>
            <a:r>
              <a:rPr lang="nl-NL" dirty="0" smtClean="0"/>
              <a:t>. </a:t>
            </a:r>
          </a:p>
          <a:p>
            <a:r>
              <a:rPr lang="nl-NL" dirty="0" smtClean="0"/>
              <a:t>Mannen werkten en vrouwen bleven thuis voor het huishouden en kinderen. </a:t>
            </a:r>
          </a:p>
          <a:p>
            <a:r>
              <a:rPr lang="nl-NL" dirty="0" smtClean="0"/>
              <a:t>Zo werden de kinderen ook opgevoed; de zoons leerden een vak om later geld te verdienen. Zij konden een carrière hebben.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5558164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Jaren ‘50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Meisjes </a:t>
            </a:r>
            <a:r>
              <a:rPr lang="nl-NL" dirty="0"/>
              <a:t>werden opgeleid om echtgenote en moeder te worden. </a:t>
            </a:r>
          </a:p>
          <a:p>
            <a:r>
              <a:rPr lang="nl-NL" dirty="0" smtClean="0"/>
              <a:t>Ze </a:t>
            </a:r>
            <a:r>
              <a:rPr lang="nl-NL" dirty="0"/>
              <a:t>gingen naar huishoudscholen. Daar leerden ze:</a:t>
            </a:r>
          </a:p>
          <a:p>
            <a:r>
              <a:rPr lang="nl-NL" dirty="0" smtClean="0"/>
              <a:t>Schoonmaken</a:t>
            </a:r>
            <a:r>
              <a:rPr lang="nl-NL" dirty="0"/>
              <a:t>, koken, met geld omgaan. </a:t>
            </a:r>
          </a:p>
          <a:p>
            <a:r>
              <a:rPr lang="nl-NL" dirty="0" smtClean="0"/>
              <a:t>Middelbare </a:t>
            </a:r>
            <a:r>
              <a:rPr lang="nl-NL" dirty="0"/>
              <a:t>school was voor vrouwenberoepen: doktersassistente, secretaresse. </a:t>
            </a:r>
          </a:p>
          <a:p>
            <a:r>
              <a:rPr lang="nl-NL" dirty="0" smtClean="0"/>
              <a:t>Ze </a:t>
            </a:r>
            <a:r>
              <a:rPr lang="nl-NL" dirty="0"/>
              <a:t>gingen zelden naar hogeschool of universiteit</a:t>
            </a:r>
            <a:r>
              <a:rPr lang="nl-NL" dirty="0" smtClean="0"/>
              <a:t>.</a:t>
            </a:r>
          </a:p>
          <a:p>
            <a:r>
              <a:rPr lang="nl-NL" dirty="0" smtClean="0"/>
              <a:t>Zodra ze trouwden namen ze ontslag om een gezin te gaan stichten. </a:t>
            </a:r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28569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Jaren ‘60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5069160"/>
          </a:xfrm>
        </p:spPr>
        <p:txBody>
          <a:bodyPr>
            <a:normAutofit/>
          </a:bodyPr>
          <a:lstStyle/>
          <a:p>
            <a:r>
              <a:rPr lang="nl-NL" dirty="0" smtClean="0"/>
              <a:t>In de jaren ‘60 veranderde dit.</a:t>
            </a:r>
          </a:p>
          <a:p>
            <a:r>
              <a:rPr lang="nl-NL" dirty="0" smtClean="0"/>
              <a:t>Er kwam meer welvaart, dus er was geld voor meer huishoudelijke apparaten.</a:t>
            </a:r>
          </a:p>
          <a:p>
            <a:r>
              <a:rPr lang="nl-NL" dirty="0" smtClean="0"/>
              <a:t>Ook kwamen er meer banen.</a:t>
            </a:r>
          </a:p>
          <a:p>
            <a:r>
              <a:rPr lang="nl-NL" dirty="0" smtClean="0"/>
              <a:t>Dus het was handig als ook vrouwen mee gingen werken.</a:t>
            </a:r>
          </a:p>
          <a:p>
            <a:r>
              <a:rPr lang="nl-NL" dirty="0" smtClean="0"/>
              <a:t>Er werden steeds meer acties gehouden waardoor men het normaal vond dat vrouwen gingen werken.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791882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Eisen van de vrouwen.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Na de oorlog was </a:t>
            </a:r>
            <a:r>
              <a:rPr lang="nl-NL" b="1" u="sng" dirty="0" smtClean="0"/>
              <a:t>gezinspolitiek</a:t>
            </a:r>
            <a:r>
              <a:rPr lang="nl-NL" dirty="0" smtClean="0"/>
              <a:t> het idee achter veel wetten. </a:t>
            </a:r>
          </a:p>
          <a:p>
            <a:r>
              <a:rPr lang="nl-NL" dirty="0" smtClean="0"/>
              <a:t>De man moest werken en de vrouwen bleven thuis voor het gezin. </a:t>
            </a:r>
          </a:p>
          <a:p>
            <a:r>
              <a:rPr lang="nl-NL" dirty="0" smtClean="0"/>
              <a:t>Mannen verdienden dus meer geld, en vrouwen die voor de overheid werkten werden zelfs ontslagen als ze trouwden. </a:t>
            </a:r>
          </a:p>
          <a:p>
            <a:r>
              <a:rPr lang="nl-NL" dirty="0" smtClean="0"/>
              <a:t>Werkende vrouwen verdienden ook minder.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64247309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De overheid was ervan overtuigd dat moeder zijn en buitenshuis werken niet samen ging!</a:t>
            </a:r>
          </a:p>
          <a:p>
            <a:r>
              <a:rPr lang="nl-NL" dirty="0" smtClean="0"/>
              <a:t>Dus dat werd ontmoedigd!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8076798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MVM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 1968 werd de MVM opgericht.</a:t>
            </a:r>
          </a:p>
          <a:p>
            <a:r>
              <a:rPr lang="nl-NL" dirty="0" smtClean="0"/>
              <a:t>De Man vrouw Maatschappij.</a:t>
            </a:r>
          </a:p>
          <a:p>
            <a:r>
              <a:rPr lang="nl-NL" dirty="0" smtClean="0"/>
              <a:t>Zij wilden gelijke rechten, gelijke lonen en gelijke verdeling van werk in en buiten huis tussen man en vrouw.</a:t>
            </a:r>
          </a:p>
          <a:p>
            <a:r>
              <a:rPr lang="nl-NL" dirty="0" smtClean="0"/>
              <a:t>Dus: vrouw kan ook werken, en man doet mee in het huishouden.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7506097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b="1" u="sng" dirty="0" smtClean="0"/>
              <a:t>2</a:t>
            </a:r>
            <a:r>
              <a:rPr lang="nl-NL" b="1" u="sng" baseline="30000" dirty="0" smtClean="0"/>
              <a:t>e</a:t>
            </a:r>
            <a:r>
              <a:rPr lang="nl-NL" b="1" u="sng" dirty="0" smtClean="0"/>
              <a:t> feministische golf</a:t>
            </a:r>
            <a:endParaRPr lang="nl-NL" b="1" u="sng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Door de MVM begon in NL de 2</a:t>
            </a:r>
            <a:r>
              <a:rPr lang="nl-NL" baseline="30000" dirty="0" smtClean="0"/>
              <a:t>e</a:t>
            </a:r>
            <a:r>
              <a:rPr lang="nl-NL" dirty="0" smtClean="0"/>
              <a:t> feministische golf.</a:t>
            </a:r>
          </a:p>
          <a:p>
            <a:r>
              <a:rPr lang="nl-NL" dirty="0" smtClean="0"/>
              <a:t>De 1</a:t>
            </a:r>
            <a:r>
              <a:rPr lang="nl-NL" baseline="30000" dirty="0" smtClean="0"/>
              <a:t>e</a:t>
            </a:r>
            <a:r>
              <a:rPr lang="nl-NL" dirty="0" smtClean="0"/>
              <a:t> golf was al rond 1900 geweest, met Aletta Jacobs die stemrecht wilden voor vrouwen. </a:t>
            </a:r>
          </a:p>
          <a:p>
            <a:r>
              <a:rPr lang="nl-NL" dirty="0" smtClean="0"/>
              <a:t>Deze 2</a:t>
            </a:r>
            <a:r>
              <a:rPr lang="nl-NL" baseline="30000" dirty="0" smtClean="0"/>
              <a:t>e</a:t>
            </a:r>
            <a:r>
              <a:rPr lang="nl-NL" dirty="0" smtClean="0"/>
              <a:t> golf ging niet over stemrecht, maar gelijke kansen in opleidingen en werk.</a:t>
            </a:r>
          </a:p>
          <a:p>
            <a:r>
              <a:rPr lang="nl-NL" dirty="0" smtClean="0"/>
              <a:t>Het rollenpatroon moest veranderen.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582776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</TotalTime>
  <Words>783</Words>
  <Application>Microsoft Office PowerPoint</Application>
  <PresentationFormat>Diavoorstelling (4:3)</PresentationFormat>
  <Paragraphs>82</Paragraphs>
  <Slides>19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19</vt:i4>
      </vt:variant>
    </vt:vector>
  </HeadingPairs>
  <TitlesOfParts>
    <vt:vector size="22" baseType="lpstr">
      <vt:lpstr>Arial</vt:lpstr>
      <vt:lpstr>Calibri</vt:lpstr>
      <vt:lpstr>Kantoorthema</vt:lpstr>
      <vt:lpstr>Paragraaf 4.4</vt:lpstr>
      <vt:lpstr>Vrouwen </vt:lpstr>
      <vt:lpstr>Rollenpatroon </vt:lpstr>
      <vt:lpstr>Jaren ‘50</vt:lpstr>
      <vt:lpstr>Jaren ‘60</vt:lpstr>
      <vt:lpstr>Eisen van de vrouwen.</vt:lpstr>
      <vt:lpstr>PowerPoint-presentatie</vt:lpstr>
      <vt:lpstr>MVM</vt:lpstr>
      <vt:lpstr>2e feministische golf</vt:lpstr>
      <vt:lpstr>PowerPoint-presentatie</vt:lpstr>
      <vt:lpstr>Dolle Mina</vt:lpstr>
      <vt:lpstr>PowerPoint-presentatie</vt:lpstr>
      <vt:lpstr>Jaren ‘70</vt:lpstr>
      <vt:lpstr>Wat is er bereikt?</vt:lpstr>
      <vt:lpstr>Jaren ‘80</vt:lpstr>
      <vt:lpstr>Jaren ‘80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Paragraaf 4.4</dc:title>
  <dc:creator>Liefting</dc:creator>
  <cp:lastModifiedBy>Ole de Vos</cp:lastModifiedBy>
  <cp:revision>15</cp:revision>
  <dcterms:created xsi:type="dcterms:W3CDTF">2014-01-02T13:55:27Z</dcterms:created>
  <dcterms:modified xsi:type="dcterms:W3CDTF">2016-06-07T13:07:36Z</dcterms:modified>
</cp:coreProperties>
</file>

<file path=docProps/thumbnail.jpeg>
</file>