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5" r:id="rId7"/>
    <p:sldId id="266" r:id="rId8"/>
    <p:sldId id="261" r:id="rId9"/>
    <p:sldId id="267" r:id="rId10"/>
    <p:sldId id="268" r:id="rId11"/>
    <p:sldId id="262" r:id="rId12"/>
    <p:sldId id="26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487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88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0422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BAC88E-8195-418D-A62F-51220014FF9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29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05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53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665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73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22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20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650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31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8FFC9-A321-499B-8890-AFB5A612A860}" type="datetimeFigureOut">
              <a:rPr lang="nl-NL" smtClean="0"/>
              <a:t>1-4-2014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29B47-0EA0-4433-9666-5F06259B0B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21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toen.nu/media/43_B_Individualisatie.gif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3 Jongeren in opstand</a:t>
            </a:r>
            <a:endParaRPr lang="nl-NL" sz="3600" dirty="0"/>
          </a:p>
        </p:txBody>
      </p:sp>
      <p:pic>
        <p:nvPicPr>
          <p:cNvPr id="46087" name="Picture 7" descr="Fokke &amp; Sukke zien het gezinsleven individualiser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16113"/>
            <a:ext cx="57150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9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Democratisering</a:t>
            </a:r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24" y="692696"/>
            <a:ext cx="265979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22" y="3019786"/>
            <a:ext cx="2754982" cy="369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908720"/>
            <a:ext cx="248602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53436"/>
            <a:ext cx="358168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82118"/>
            <a:ext cx="268605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6" y="4365104"/>
            <a:ext cx="22479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2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Gevolgen:</a:t>
            </a:r>
          </a:p>
        </p:txBody>
      </p:sp>
      <p:pic>
        <p:nvPicPr>
          <p:cNvPr id="48132" name="Picture 4" descr="parteien-niederland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4716462" cy="371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859338" y="1628775"/>
            <a:ext cx="3887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Secularisering; het geloof wordt steeds minder belangrijk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859338" y="2997200"/>
            <a:ext cx="39608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Ontkerkelijking; steeds minder mensen gaan naar de kerk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4859338" y="4437063"/>
            <a:ext cx="37449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Confessionele partijen krijgen steeds minder stemmen</a:t>
            </a: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6156325" y="3716338"/>
            <a:ext cx="0" cy="576262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6156325" y="2349500"/>
            <a:ext cx="0" cy="576263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122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4" grpId="0"/>
      <p:bldP spid="48135" grpId="0"/>
      <p:bldP spid="48137" grpId="0" animBg="1"/>
      <p:bldP spid="481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/>
          <p:cNvGraphicFramePr>
            <a:graphicFrameLocks noGrp="1" noChangeAspect="1"/>
          </p:cNvGraphicFramePr>
          <p:nvPr>
            <p:ph/>
          </p:nvPr>
        </p:nvGraphicFramePr>
        <p:xfrm>
          <a:off x="468313" y="620713"/>
          <a:ext cx="8191500" cy="582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hart" r:id="rId3" imgW="8229600" imgH="5848377" progId="MSGraph.Chart.8">
                  <p:embed followColorScheme="full"/>
                </p:oleObj>
              </mc:Choice>
              <mc:Fallback>
                <p:oleObj name="Chart" r:id="rId3" imgW="8229600" imgH="5848377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20713"/>
                        <a:ext cx="8191500" cy="5821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755650" y="188913"/>
            <a:ext cx="8064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Zetelverdeling confessionele partijen ten opzichte van andere partijen</a:t>
            </a:r>
          </a:p>
        </p:txBody>
      </p:sp>
    </p:spTree>
    <p:extLst>
      <p:ext uri="{BB962C8B-B14F-4D97-AF65-F5344CB8AC3E}">
        <p14:creationId xmlns:p14="http://schemas.microsoft.com/office/powerpoint/2010/main" val="24872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9" name="Picture 15" descr="antieke%20tv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557338"/>
            <a:ext cx="3937000" cy="318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9" name="Picture 5" descr="30051001449039&amp;role=image&amp;size=larg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279400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6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z="3200"/>
              <a:t>Jaren ’60; tijd van optimisme</a:t>
            </a:r>
          </a:p>
        </p:txBody>
      </p:sp>
      <p:pic>
        <p:nvPicPr>
          <p:cNvPr id="47113" name="Picture 9" descr="30051001433868&amp;role=image&amp;size=medi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76475"/>
            <a:ext cx="3500438" cy="347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1" name="Picture 7" descr="30051001490405&amp;role=image&amp;size=lar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1989137" cy="27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2700338" y="5661025"/>
            <a:ext cx="61928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In de jaren ’60 ging het beter dan ooit</a:t>
            </a:r>
            <a:r>
              <a:rPr lang="en-US" sz="2000">
                <a:latin typeface="Arial" charset="0"/>
                <a:cs typeface="Arial" charset="0"/>
              </a:rPr>
              <a:t>→ stijgende lonen → werden allerlei nieuwe consumptieartikelen van gekocht</a:t>
            </a:r>
          </a:p>
        </p:txBody>
      </p:sp>
    </p:spTree>
    <p:extLst>
      <p:ext uri="{BB962C8B-B14F-4D97-AF65-F5344CB8AC3E}">
        <p14:creationId xmlns:p14="http://schemas.microsoft.com/office/powerpoint/2010/main" val="8931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r>
              <a:rPr lang="en-US" sz="2800"/>
              <a:t>Gevolgen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116013" y="908050"/>
            <a:ext cx="26638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Groeiende welvaart</a:t>
            </a: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3203575" y="1341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4140200" y="1268413"/>
            <a:ext cx="792163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5435600" y="836613"/>
            <a:ext cx="2520950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Opbouw verzorgingsstaat</a:t>
            </a:r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2484438" y="1916113"/>
            <a:ext cx="0" cy="576262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1116013" y="2636838"/>
            <a:ext cx="25908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Ontstaan </a:t>
            </a:r>
          </a:p>
          <a:p>
            <a:pPr algn="ctr"/>
            <a:r>
              <a:rPr lang="en-US"/>
              <a:t>consumptiemaatschappij</a:t>
            </a:r>
          </a:p>
        </p:txBody>
      </p:sp>
      <p:sp>
        <p:nvSpPr>
          <p:cNvPr id="51225" name="Rectangle 25"/>
          <p:cNvSpPr>
            <a:spLocks noChangeArrowheads="1"/>
          </p:cNvSpPr>
          <p:nvPr/>
        </p:nvSpPr>
        <p:spPr bwMode="auto">
          <a:xfrm>
            <a:off x="5508625" y="2565400"/>
            <a:ext cx="2592388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Mensen niet meer </a:t>
            </a:r>
          </a:p>
          <a:p>
            <a:pPr algn="ctr"/>
            <a:r>
              <a:rPr lang="en-US"/>
              <a:t>afhankelijk van zuil</a:t>
            </a:r>
          </a:p>
        </p:txBody>
      </p:sp>
      <p:sp>
        <p:nvSpPr>
          <p:cNvPr id="51227" name="Rectangle 27"/>
          <p:cNvSpPr>
            <a:spLocks noChangeArrowheads="1"/>
          </p:cNvSpPr>
          <p:nvPr/>
        </p:nvSpPr>
        <p:spPr bwMode="auto">
          <a:xfrm>
            <a:off x="5435600" y="4365625"/>
            <a:ext cx="2592388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Geloof/ ideologie wordt </a:t>
            </a:r>
          </a:p>
          <a:p>
            <a:pPr algn="ctr"/>
            <a:r>
              <a:rPr lang="en-US"/>
              <a:t>minder belangrijk</a:t>
            </a:r>
          </a:p>
        </p:txBody>
      </p:sp>
      <p:sp>
        <p:nvSpPr>
          <p:cNvPr id="51228" name="Rectangle 28"/>
          <p:cNvSpPr>
            <a:spLocks noChangeArrowheads="1"/>
          </p:cNvSpPr>
          <p:nvPr/>
        </p:nvSpPr>
        <p:spPr bwMode="auto">
          <a:xfrm>
            <a:off x="1908175" y="6165850"/>
            <a:ext cx="611981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Ontzuiling</a:t>
            </a:r>
          </a:p>
        </p:txBody>
      </p:sp>
      <p:sp>
        <p:nvSpPr>
          <p:cNvPr id="51229" name="Rectangle 29"/>
          <p:cNvSpPr>
            <a:spLocks noChangeArrowheads="1"/>
          </p:cNvSpPr>
          <p:nvPr/>
        </p:nvSpPr>
        <p:spPr bwMode="auto">
          <a:xfrm>
            <a:off x="1116013" y="4292600"/>
            <a:ext cx="2592387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Steeds meer mensen</a:t>
            </a:r>
          </a:p>
          <a:p>
            <a:pPr algn="ctr"/>
            <a:r>
              <a:rPr lang="en-US"/>
              <a:t> hebben een tv en </a:t>
            </a:r>
          </a:p>
          <a:p>
            <a:pPr algn="ctr"/>
            <a:r>
              <a:rPr lang="en-US"/>
              <a:t>kijken naar programm</a:t>
            </a:r>
          </a:p>
          <a:p>
            <a:pPr algn="ctr"/>
            <a:r>
              <a:rPr lang="en-US"/>
              <a:t>van alle omroepen</a:t>
            </a:r>
          </a:p>
        </p:txBody>
      </p:sp>
      <p:sp>
        <p:nvSpPr>
          <p:cNvPr id="51230" name="Line 30"/>
          <p:cNvSpPr>
            <a:spLocks noChangeShapeType="1"/>
          </p:cNvSpPr>
          <p:nvPr/>
        </p:nvSpPr>
        <p:spPr bwMode="auto">
          <a:xfrm>
            <a:off x="6588125" y="3716338"/>
            <a:ext cx="0" cy="503237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31" name="Line 31"/>
          <p:cNvSpPr>
            <a:spLocks noChangeShapeType="1"/>
          </p:cNvSpPr>
          <p:nvPr/>
        </p:nvSpPr>
        <p:spPr bwMode="auto">
          <a:xfrm>
            <a:off x="6443663" y="1844675"/>
            <a:ext cx="0" cy="57467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32" name="Line 32"/>
          <p:cNvSpPr>
            <a:spLocks noChangeShapeType="1"/>
          </p:cNvSpPr>
          <p:nvPr/>
        </p:nvSpPr>
        <p:spPr bwMode="auto">
          <a:xfrm>
            <a:off x="2484438" y="3716338"/>
            <a:ext cx="0" cy="503237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33" name="Line 33"/>
          <p:cNvSpPr>
            <a:spLocks noChangeShapeType="1"/>
          </p:cNvSpPr>
          <p:nvPr/>
        </p:nvSpPr>
        <p:spPr bwMode="auto">
          <a:xfrm>
            <a:off x="6732588" y="5516563"/>
            <a:ext cx="0" cy="50482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34" name="Line 34"/>
          <p:cNvSpPr>
            <a:spLocks noChangeShapeType="1"/>
          </p:cNvSpPr>
          <p:nvPr/>
        </p:nvSpPr>
        <p:spPr bwMode="auto">
          <a:xfrm>
            <a:off x="2555875" y="5661025"/>
            <a:ext cx="0" cy="43180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56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20" grpId="0" animBg="1"/>
      <p:bldP spid="51221" grpId="0" animBg="1"/>
      <p:bldP spid="51222" grpId="0" animBg="1"/>
      <p:bldP spid="51223" grpId="0" animBg="1"/>
      <p:bldP spid="51225" grpId="0" animBg="1"/>
      <p:bldP spid="51227" grpId="0" animBg="1"/>
      <p:bldP spid="51228" grpId="0" animBg="1"/>
      <p:bldP spid="51229" grpId="0" animBg="1"/>
      <p:bldP spid="51230" grpId="0" animBg="1"/>
      <p:bldP spid="51231" grpId="0" animBg="1"/>
      <p:bldP spid="51232" grpId="0" animBg="1"/>
      <p:bldP spid="51233" grpId="0" animBg="1"/>
      <p:bldP spid="512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Toenemende kritiek op bestaande verhoudingen door:</a:t>
            </a:r>
          </a:p>
        </p:txBody>
      </p:sp>
      <p:pic>
        <p:nvPicPr>
          <p:cNvPr id="53255" name="Picture 7" descr="nozem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2306638" cy="342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7" name="Picture 9" descr="30051001458071&amp;role=image&amp;size=larg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412875"/>
            <a:ext cx="4103687" cy="334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53" name="Picture 5" descr="2336839&amp;usg=AFQjCNEn1U3mKMSbN3iujyLQjC-fpglyz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16338"/>
            <a:ext cx="4176712" cy="287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9" name="WordArt 11"/>
          <p:cNvSpPr>
            <a:spLocks noChangeArrowheads="1" noChangeShapeType="1" noTextEdit="1"/>
          </p:cNvSpPr>
          <p:nvPr/>
        </p:nvSpPr>
        <p:spPr bwMode="auto">
          <a:xfrm>
            <a:off x="5940425" y="2420938"/>
            <a:ext cx="2333625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nl-N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Jongeren</a:t>
            </a:r>
          </a:p>
        </p:txBody>
      </p:sp>
      <p:pic>
        <p:nvPicPr>
          <p:cNvPr id="53261" name="Picture 13" descr="242prov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589338"/>
            <a:ext cx="3708400" cy="298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93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4" descr="data:image/jpeg;base64,/9j/4AAQSkZJRgABAQAAAQABAAD/2wCEAAkGBxQTEhUUExQWFhUXFxgaGBgYGBwfHRocGBgcHBgYHBwYHCggGBwlHBcaITEhJSkrLi4uHB8zODMsNygtLiwBCgoKDg0OGxAQGywkICQsLCwsLCwsLCwsLCwsLCwsLCwsLCwsLCwsLCwsLCwsLCwsLCwsLCwsLCwsLCwsLCwsN//AABEIAL0BCwMBIgACEQEDEQH/xAAcAAACAwEBAQEAAAAAAAAAAAADBQIEBgEABwj/xABLEAACAQIEAwYDBQQGBwYHAAABAhEAAwQSITEFQVEGEyJhcYEykaFCscHR8AcUUuEjJDNicvEVJUNTY4KSZJOisrPDFhc0c8LS4v/EABkBAAMBAQEAAAAAAAAAAAAAAAABAgMEBf/EACMRAAICAwADAQADAQEAAAAAAAABAhESITEDQVETImFx0TL/2gAMAwEAAhEDEQA/AMqUOh+nOjIsjnUxb6V5JrzT1QeDHgBO3KuhfaPKiYW3/Rif8qhBO36+VIAltSdeVfQf2bWS+GxSCJbQT5rFfOkuAwNelOOF9rsVhUyYcWQJ1LISxPmcwmnHTI8ibWhfiP2PY8uxBw4BYkTdPM+SV9Nv9krz8FGAJti93arJY5JUg7gTy6Vkz294lH9pYHl3f/8AVRPbziPO9aHpaH4mtv1ic/5TFK/sQxnO/hx7v/8ArT3t7ZNu/bQ7izbBI20kaVXvdteIgf8A1K/90tJuJ8ZxGIZTfuC4QNDlAjy8I1qZzUkaeOEk7YO7yOlH4E4XHWSSB/SIZqqSdCOtDa6yXA9sw4gqYGh96yizaS0fSeJ8GZrmNIKRdKFRmAPhMmZp/wAbT+oXBpIw689JWvkCdpOJL/tVb1C/lRG7Y49lKPbtupEEZeR5aGtl7OfB6EvaMTaJiNRVr9nGAF66VInKlxh6hdPqa9xNZtElM23hk/SNaq9nOPnBXO8t2NSrLBLR4t486qPDSQ1/aLYRMhUBSbT5oEbNofPc1QR54TZPTGN9bdWOPXhixaYi6rBGDEpM5jIjUaCqt11tYFcOwuCL/eZygA1WMsT9aLRNMn2e7OteOIvggLaTNrzJ5fQ1ruzGFX9yeND+/WGPzGlYrhXE7SC4ouNNwjkQPIGtj2T4xYspct4hgoa4jqWJHiQzyHpSkNrR9Du2YwFxelq6PrWT7HD+q3B/2i1Tm52rwjWHtLetyyOo8Y3bbfzNJOxt9FtXbdxgp7y2w1GuXlqaXwinT/00HE1/1Tc/wn/1K+NcQyguCNcq5fnr9K+1cVKf6Ou21YE5WjUay08jXyzBcFuXTcuLlhRlhmgmemlD7oIcf+mSxaQdRz/CnHbIf0eHP/ZrP41W7Shu/fPGbTbb4Rt8qu9pULW8MOti0P8AxGq+F+y3+y7Csty8xGhsaf8AWtfQu1qf6tHlcH/mas32Ss5bt5VG1hgB6Fa1XadP9Wnyuf8A5mobuwemgnZ23/WV87X/ALdqvlfG8HnvsgEnvH+hJr6t2cEYi352R/6dv8qxmDwJfG34iVN6J6kkD76IoF1k8ZwCxYuYG5bsqjvcYEqTrNonWfevmfDrUYmB1NfYuP2yrYBWIJW+Rt/wTXyzh+HHfu52DFR6wT+FXxsS2blOHJ/otboUZjfgn/nI+4ChYvsvaLudRLHQHzppaH+pfTEf+5V3EHxN/iP31jLQz4UMZdGud/ma0/ZrtLbQH943EZSFmRzmrt5dBIBHSBSnifBlc5rYy9Ry+la5xlpoeElxjexeDrK7Ekg+ROlGW2Y0OtC4fhMiKubQD61bEdeVYPpquFUgg+ddVTPryo2TmKjmO+opWOgkGKFzogt6xOnrR2RQaQAGOlC+0NRtVu9ZDKY6fKh2wQVJZcsZTFtSQOsczV+NRfWTJv0SF0dZqpiDD6g8tquLi3MoreACBNtQTI9NKU8QwRzqpkeHL10J38vWtcIJ1YrbXBqINSIArmHZfgB1A+6iEae9RYzmkUPMRBHLapXNRpv50O6pjemItcKlkBbcz99E4pY8AkAjaDruPOicLt+Ae9R4kPCPWs/ZRnbfDkzfCKt3MKriGEgExPoKs4e3J10qC8/X8K1sllI8Itfw/U1bxWAW4BPLbWjpb5zXclK2FC9eDgEFWcEHrUsbgy5BzsunI1dOk8iK4666U7YUBw3CDl1uFvUKT8yKrcQwd8MuW5OUCAwGg8oGgp/gD4Neu4qviz49NdKlSdjxQvwfEMTZ8alO9giSNCDVt+1GMup3V1beQkTEzprO9AuSa4ls71VixQ5wvbfFWioWyjBQFBLGYAjWlY429u7+8C0S7FiVmYzb1FqGxoBRG2O7TPfFhzYcNbum5qRqMpXL151lMLdXMFysGLljmHlEee9PLcFPPWljGXT1P3UJ2xOND612ltjBNgyD3ne5wYMfFm3q7f7U4MsSXMk+f5VmbI1P+I0O4gk6Uml7DEqYkEOyBi0TGu8c/KmHZ3Bl7F2+0jI6pqeonUc+VUFx39KXIXY8tNquYfibixcQBId1Y+GIIHKPIVL4QnstYa8DOgmYoSOM2XpVDD3oUzz/AFrQr2IAYEGT5mporOh+I3G/WoXrwWJO9LUxgI3P8/Kh4q9mXQyQdaVfR/paHIPlUwQdppGuMAiS2n3/AJVbscRnkR086VNAp/RoNd64668vYVUt3tdZ186ONOZpGidhjbHPeluP1fXemEc59qrYhPGDVx6Ir9muClrV6+WMW7gAHm01dxVtmKqqyWYCm3ZFJwGMA/3qn76t9lrWbE2wN9D7Aia0fTO9MTY3h/cXGtfw7+u/40KxwpjYbEMsBbmVd9Z50+7ZW4xt71n5imuMw5HCRJ3uKRryyxToWXGY/gd5nV8wEK5C+1ExwOUbb1LhoCr7k/PWoY65tWa6a2VMbgLlmzauHQ3S2hn4VaJg8zNV2cqCW18S8uR0rS9tQ5s2j9lPAseoZyfoPakmNs+EZiSGUfeRWiMyKcKe/dRUaAFdj6JrI86HisG917NtDBe4F8tjr9Kedinm8Ad+5vKfYCalwSBirHldP/lalYyjY4Y9x1tLJctln03NDXBOzi2mZnJjTy3Nafs4VXG52IVVLlieQ86z5xpS+blptAzQcxEgk66QacYORLlQHD3soIYN4TBMdPSh3ibjqtqSzbQJ/wA6r/uxzE8zruTv61O3hYII0I2rT8GH6AlR2bKg+FWZjB0C78qBhS9ws4ICp8Q6yYEeu9MLWGKyQNwQTJ2O9UbtsoCEOTN8Wp1jaq/FizOI5zmW8PIQZHQ7etWDhn0A1dgCsdDVWwGG1w7jz29R5mtR2axC/vKPcIAyuXOkSQxkdBrUy8Uo+ilNCa1b8HnS97TBrZI8JLZT1iJ+tM+9iRvBO3Op8XxVt7eCVSCyLdDjmJYETWUelsSZmDgDaWn9cqtLwzFMMy5YOo9OVX+D8DxGIFzuLZYZoJOgkFTuecTW5w3Z3FqiqUWQoBg9BFVUvSIckvZ8VTEjYgTRUxAJgz5R5UoUnpPL+dWEusTuI29KbijPpYuXTmy8jJnyFQeyoOZ2PlH09qDjVzQEMigX732ACdony5U0vgmNWvqQoUqRvvzq1hn5DRiRSnhxlxbVR/fJ5dTPIU8uXLdtCAcxKnx8+f05VlPWjSEGwaW2Z91kgwImQOe+lVhfOWWgRIidTHSKHgkQ2WcKuYQcxYhjJI0HlVscMF21KQDAg9Z3Hr50NpdKfivhXw3FvhGXfnWjs380EiDWVwj5ZXMNNIO/n6U+4XpoCCfLzqZpeiIN2NGiekUG6ZYVNeZJE6ddajid1J/XypI3HfYS0Thscs/7RfxoNm/esg3LJVXiJYTudffTejdgm/osev8AeQ/U1TxWO7u0zMPh/E6Vb6ZpdJG9funNiCpc7FRGlV8XxjGEi33i9yIGWB8IEdN6WWruO7v94yO1uf4PCeWhGwmrOHxXeorbE7jzGhHpNPY6RdwrQJKO081A/Gq+NvqCCVdYHPL+dC4jiltrlynvI3z6D2U/Ss3exBYnN85oY1G9sZnid24crXHZST4SREkyYk+VVcTxa4xa3bDEjSG3XX4VHPU1VTCNdIRAS5PhAOhJ6+Q3rc8M4ZYF1LgtlXVAFUwviUzrBMnzNTLyKKLXivgo7O4u5h8QpvTmg5lA1AYZSeh5EitFw+1/WbR/4vL0NexuKt4i9ZTEYd7Ts3hJIJyrqfEDtIiNN/KgW8YExFluXfD6TNK2/RMopaKfaq/Dsn8TGfQUgZwCqgDM207adaY9qLubFXI5GPx/GicF7G4nGOHtqFtqP7RyQpJ5AgEk+grpi1CGzCTV7EwuMbwtwm0kgEx7UW21zN8ClP4tQP5Vo+0/YW/gkOIDC4seNlkFfUHdZjUVkLbXBb7zJmtzBaJk9I50n5daKhFS2bTslj7KXA1y2G3EHWJEfo1meO21DHKIEmNT19aBwvHydFK+XT06CicTafrWsZZRJlGmUrfDi1lrik5g0DXSAJM1DEZkKwQQ3KSYkaCZ+lA/0q1te7yypMk+ulHxFtg6WyvibKV22J015VKyK0OODXO8tySAykqfER9w6RXr9sC7bggmG5z08hVfhKtbN0HQEgjxHdTDDTflVg31uGywLZocMrT4YIjU7zr8qzaplXoLhOMYlC1qzedE8blVbKJgc/MA896X2uN41gD+83tf+I3519F7Cdj8PirFy7dTM3ess5iNAFIGnmTT7/5b4MaC1p/9xvzrWKdGEpxuj882wzDYjUxpRLFlx8jv51Br5Gk7/rlUP3k8zM6Vm0xlxcJpBaenkfKpHCzqW2HLz3+6qBxf65VYwlxnYKoLE8h6fdSakNGi4Twg5SqD4xmOoBMbCW+6lNzCt/TW2QhwYCxrrHTfUzpV/A8SxuHyqUAUuB47aNJO3xg7DpWg4pxpWacoMZSwVcoEaBzHOTEba6CsakrbOhTWkjDnhl1Vy3CLemgbNrOpEgEfWm1jEmyFVYzhRM7DTy3mt5d45hmw/dG205gC876ayCsRMab86xmGw+a4zKhOw0k77ajb51XkaktoXi60Kcbg173O5+IBoERJ3HzqzhMYts6AEczU+IcGxDvFtGMDK2blzgzzg70XCdkcRGoURsJ3pqnFWyJKpHBxAEwPiJ01p44koIjrrS5eyjoA7sqhDJJk+/zrZ8H4tgkbuzba+zIQxVM58xA+EeY1pUkUrasy3Cce+GW8c4HexOnJSYjzqviuIK6FWzFWmYjp4eWwP6mKZdsOyhzC9ZfLaNwWwjpczyeaHLFxTuPxrGNjyBoNI+7TT61LhLp1Q8nixaij6ZZ4q1iwTZe0ES3ojlgxYQIBJhhrM/SsnxDFlCba77sZ3LEsY9STWVxmPd1CmAqyBA115E7mpcQbuoyMZCgNOsmN9dtNKcYejKT9jG/caDAJjeBMeelD4T2fxOKRrtoKUDZQC6g5o00J57Dzqjw3tG9qIAJmTPONgQOX506wHa92vG43iJABUCAQpJVYBAADQa0UXH0Q5KXsBwTiTYa+VvK1u6gKmRsdtR6Uzw3aq2j3Zfc5lkaHqp00n8TROPY1cen75lt27llVS4rglnLHQjQK0ASJGxIPIVgcc0uToPQAD5Daj8oydsX6yjw2XAe0L4jHW87eEZsgPLc5R0HlWpvYJmlz4QjF/WJr572EH9dtEiQCfmVIH1NfTO02Ki0F8PiMGdAQDqDzg+VOUUtIztvoz7A9kkxSfveKBIdpRdg0HVm/uyIA5gV9BuY61ay2lCjkFWAAOeg2isXw39pltbZS7bCXFXwLbJKNA0GqjJtz086xWN7dO903UsW1J0Z28TxziSAtcvkc/IqWjOPjcpfyPona/i1psFcbMWDMqyjba8umorAcNxBQImHW0VAJbMSGWN285HQUHCcZyPcw+aLTlsouqr5WM+GUfKwJjc+x0pIMG6nxMNdSAwI8PodxJEGiPiwidXjxhpGhODRTbxGLBtJeQsuQZjC7JEaMdDr1FJ+LG3JyZssnLmiY5THOtn2cwQxeCey7le6uK6HLmyhgQ3MaH8JrK9rOEvh7xs5hcIEgqDqCJGm4rr8M040c0m3J2ZqdYUGZ5GvXXKzmVgY3zH9GreGGRS/Nhp6VRu3C+h5/qa1uhjTg/GRbQz1Ec/iMESdthtTDF37b3w1u2ULFmaWLSWI20EDf51j8Xay229vvpv2fvFypPJQPvqZVV+yk3dH1XsRxo4fCOVKtOJKgEEEkos+wjUxV9+2twkxh0aCRIfQwYPLqKxPZjtlYwa3Ld+2DmfMswdCADofNRTc/tG4cf9lb/wC7SiKdGM1vhhbXYxf4jPqPy0q3a7F2+Z+prSqTUwawyf03SQitdkbOgIBHvr6671fwfZqyhlVg9RvTAP6VNcQOZHzpgY7tMzveTu3V1tMVyZ1L5oGZsu+XULPUGidn8CxsX7rgks62EUkgm7dIiBzIUHTbxCk/F8CWc3BAGhZiwglpKnrsNelajiHGLuHtYfBDIe7RL9xmBJW48soGoiEI+dU6cRLJMpY7AYqzmshs2HNwS2URmBZRrqSYBMKedT4ThsRhcSLdp+8DW+8ZHJVXhtVEGU30M1pe0/aex/ozD2oyuQjnLrBMmRrrIOsmRNZng/Gma4H+MKrCRM+KNIIkbelKmBtbIMAksSdcrwSk/YzL8YH8VEyDf8azx46/2bZ964OLXzsqj1NCVD2Xu2GLFvB3G0+yAOssNPlNfKl4zeAYB8qtoyrCz65YJ961XanHM9thcMwCABtJ/GsMlsMwBMCdauNEtMadmLBN1XgQpB8yB8UTpETM19Zw/DsNbtK9/Ai7duOXF64IDAN8eVTmB1XTKA0zJ1pX2IweGe0StwB57vIFzsFI3IIOhzGNhINbntJaN3u3wjqWtHKUkaKOYB6FR5xqKjLeQ/Ikv4/9Pl3bPguGVnuhspZly20gDmWPwjU6DlEHeaxnH8Lc0uMoVTpA5RtPr1rW9t7+IvYi3cukH+kKtlAGUg8wB5HWqnFLOeyw6j3kag/OKtNf+kK3jTMERUkcjY14iaI2EcZZRhmEr4T4h1XqPStSDQdnuMDvSjAgXgVeD4dTIOSORnY9aocSwLSQFGW38TT/AHsuvQg6EH8qJiOzeLw9tcRctG3bkZXJG+6iASRMcxWk4Njhct+NAS6y5AIJIlWYhfJJ0A+lS1spMS8McplZDGUyIHP33pxcxPfXM1wsx0iWIjQSBB6zVniPB7OZWFw2Lba6qWWDsV1LHXqY86hg7mCtOqXAbniPjlhmBAgd3ZkoZ8zPlWeLTNMk0Z3jXEF7z+inw6Ezo3Ua6785rljEZhKkeamnvEeB4Y4hGwLLcUnx2bly2Cu3wi64c7nQgkEVn+J8BuLeIyFVYkoNJInkJ0E6SdNKeKaJtpjHBYyDBQMv2lkT7cwaZ8Qs5IuJpbcwDMmQNmB2MfdU+ynBh4g3dWyNMrtuRqCrDTMDqGUgz7gp+KNcOaCwVYXV8wYiSDppsZ6ipw3Q29ZH0LsrxdbWHvoW7p7iAq7CNCpGhkEEnYid521rG42ziG8dvvVaJDQ8nr4uhHOr/ZHFWbqlLt3I2QwsfaHoJiBuNudMcVisRhwlvvFtoJHiuW5QSSDo8MSNoI/GiMVDhPuzK45yTG0cvSkmKvlbygHQEfXevovF8Xw53Yu2eAp7xLkM5mCrAlkXlsaxmJ4Ibji4CqpyJIOaCdPASJAgGrUt7G1ohxFVNsgGdtteflVns4cpjqv4mrFjhjEFTEEaZRP3xFJ+C8QCuQ6sSNAFIER6+dS9ofGT42tkm4XchwPAANPf12rOTW8wvDrd8FzbOpIE6nT096P/APDNr/cn9e9VGdClBso2cbi+8hgygHWY/CmBe+ftVNGFErKylEAlm4fiuVHGXVsqCxZyTAG3uZ6VbURVfGcNS58Q16iZpp/Qa+AeEhS9jvEPdBy90yfGgOmhUCT8MBjOm1VOPY43Lt64fjuuzEdJ+FfZYFWHwJVRat3WCjNdZS4VStvViRoCwnQcyaUYrOV/eGMjNABmWjnPtFadIJcU8b28On+yWD5sdW2+VaXheDFlAo3+0eprO9lEz3XeDEEknqx2++tcFqZa0VHeyWfyFeN7Q7V3uzS/tBf7uywnxP4QJ67n2FKirEfELhug3BARRprOpMGY5k9eQpz+zXi9jCnE3LtuWe3lt5hmUGQQCN94Mj+Gs0uM/q3cWwZe7LiPiI8NtfMan3PlWi47wu1hMqBy+S0Dd6d5zWR16cqb/jozrLRa7HWlOLGJulUS2HYE6agAKST5uDM6wa1mJ/aVaTwph2uYfVWvIy6MoBbu0MSFDL4pHvWW4jZexw1VcAtdfO/mdHKRzCk2xHkaU8MGSzaLQW8TKp5vcIO3OEVGikkOSTSDY3FqbnhuBswOWSZMtJbQRmMHQxzqeJ/sxyoPF8alrItxRoJB3dR5wBE9D50biVhhghiM1sqy6IHl1DfCWWNJJ5E709KhbPnoukExME6id6+kdkbYUpdclHhYgmVA0CqQRGnkawHDbBuXlCpnMzlE/geVXb/FrjSqyCAZO0Rv6VqyEzdftO7cpiLaYOyq93bIa4/MuJgLrsATJ6nyrL9nhdDWzaWLgzBUIkuYBiDpB1k6RypCuAc2nvBSbasFZ9IDNsN52FXuD9ob1hxcQguJALqWOoA0BOmn3mlNyq49CKSPovGrt+/azYywivlC5QQRA2Jhht5EH1isZhcELYJcDNM6EkAcgDOvrTNu2xxLrmGS4FgEErI5rvBmknHcQQIYwW5RsOtYxzaqfTRNJaEuOuBrjFdifr/nT3h/aALGcM5CqknkqiAuvKs0Fq3w7hzXTpoOpj5Cdz5Vu1ohdPouLxLdzndAqAT4vTSI5a0u4hxJThbVm2s6s908muNrIH2cqgCRvVfiGCNqyuHt97cLkeHVmgDMwCrOgAOvvpSEcRt/ZLkzoMo9uf4VnDLdsuVaR9A4N2HuWLH76uIFpzZZirJOVWGxM7ldNudY+/Zxl+QttmkzmaNY2Ik6bnrvU8B2jvWXVGtlUZgGUk6iRy2nyivo6Ko+ER6afdWUIzi25O/gv6MDb7K4p7QtuLNsZs5aJuExABYfZHSd6Y//AAQjZc7vCiAAfc7jrJrXkCuFh+v51pbHSM5h+ylhDoHPq5/CKLa7NWF2SOfxNHmYmnhfyqJegZVw+DVAAug6CoNb1q0X9arPd12qKBsQD0oqiuD3qdtPekWSVfWus8bg+wJ+6pKvlFTUUhGM7QYljdaVZSQAoO+Xr5S33VJOLXFthDaQoBGokGPeK1t7h9t2Dsilhs3P03rq8NtTJtqT5ifvrTNURiZ7hfEroEW8OoWZ8IYCT5iadWsddiXw7eimT8iBTS2oFEqXK/RSRDBvmUNlK+RGorL9qeG3RcNwOhUgwrEAwNwOsTWvU1T4qv8AtTkIVGBDSRBKmRG5ldqcWEjN8Lwq4N7V5+5us4FxQGDZYIhCIlW3PI+Gr9lLFxENy45dGZ2tKoi6QV7tM06ZnMbHcVmFzPdFq22cs8SVgf4onTmfStz2EwKYV7+Juxde3mthCPDmloaeuVDpyzeda472Z20gOGZMTNvF3vDZS4xygfETnJXXUkv5xHOkVvjSobl0wbkBbVvU6k6D0XT5RzonGcwcoP7W6xZlBEKpMqJ5eEAnkAoqngz3TreYi6EzC2ohjoTowURlJZo129QCqQFHiguWhluBjiLoDtO4DiRtzI+Xyq0uKTuO4vZk+HxRtGu2/KquMcFr1y7dfvmkgZYJYn7R5CBAA086Wq73AQW6bzrH5U+giSXUS5dZSwAzd0ynKQSfCT0AHIEdKnYwjwbkQjKZLHUjQ5v+oSOse9XOG8BfNLoSROVIOpA0zbCNdpExFDxtq4mIdGfMwJDEbRGumw/Cnl8Cvo94lY7rheHtgxnZ77HqCRbt+8SaV9hGuLjrOSBDCcxjQwD76077ZYU3cVZw9mGRLdq2pBGUhLasWnp4ya92Z4DkZcQWBFpLl1x0KkLb56lmaQOUVNhQr7WYVe+fKNrjqsdM2gpbxXhz2iiOwa4yAsP4B9kT6fhVvG43LeRozZWzGTE+/rTLuGZzcy5rlwqQc6vl0+EgfCR5jlypriArcH7OwpuXiFTLPnA5z9n8ZpTxNLjMLgUrb+xH2QJj0MCa1vEuFYy5hiQha0uYvcJVZyboBOrc9NwOtZxLLXXyMxZVALny5L6k6U22nsXTa9gcbNrEY66ZOHw91B/juEKnvH31gMPgHZlyCAxChjsTP863vDOF58DfsW3VEuXUZjBgi3GgkzBJ59KdYTg1prVvTKUuhEbWFAUm40SMx8SnUVN/Ap9Zn8NhlOKQOochVb/mC/FWnnyFIeERcxV24vwrIX0mF+grQFTUF0RJ9K8Z6/SvBT5VxhRY6IH1NRIMb/SplKgVNAEGoDT1+lWCKrOhnb60iWIrV6f86IWPI/WvJHMfSphF6VJqiVu6ecVJrnT8PxqC21HL6VKF6CgCSXTtP69qnmI+1Q1iulegoAIt89aKLrfoUBbc/wAtKkia6Ej0NABRiT6H0/nQOJl7ttkDKMwjn86L3Q3n5muBDOh0oQdM7w7g16wzPbuIXIiSOR33Bpra4wuHwrW7s9815rsKPC+YL8REbMpMVe7o9a93XWPetFP6S4IynDbjtiVYv3bO8G62gXNoSZEZeo6Va45cud6xZFS6Il7YhW8IynKNF8OUg6zvWgvcMW5ZxPW3YuOIgeJACJ8utI3uHuRdd1zGScwJ2EKNDMkD20NVlaIrZksahSZIOYbn8Pzp/wBicKO/z3nKWcpFwgiSpI8IDHWWyz5A0sw6nEsS2VbayWJmF8pO53irA4WxQENcRXWVGXPv5qZHuKq0hU2NeL8WW09xMNLohnMw0IYQFM8pZhG2tL+NcEv4VbXeqUv3iXKMBmADfEw2AJmB/dPlLbsZwdrV979xSbdjD3bwzAQbirCaSdiZE9KY426+IxBuXJZVVEQk8kAB22BInf570tJNoNt0KcFx62uVb1pTlRV8Oh8OxB/iJJJ051f4nje6wy2xOa9FxhzC/ZU6DUkk+wo+KwmHCm9dQQo6/EfsoAeZM68hPlWduXVvm7dxFzu5EoYMk7DIOaiI0qOuxlPHYFNCrSxnMXUqQdNInboZnTbaq+FxhsuCrDQaEN5ag85qpgsCcReyWzp/E5Gg6n8qd8A4Flvt3pVktOAyyMtyBManUfCa0bSJJjtjfW3kVzkAIyjbxTP3nXf0p9wjgGThz4ouMzQ3dg+IljFvTeMpJ9zpTrHYzCXZ77D22IOvw8hA8Q12il+L4gmHuyUVxKhbatGUd2oUny3j8KmMk2DQj4emIw/wpcAuZdCTq45gA6bkgGnnaLit1Za63jIhFB0AIGdiI+Ixv0AoOH7YhtRZAAMli0gL4oaIHMe80jwXFLN/GBsTcyINRIkEzoDGw5k1O+FJ+zZ9l8IbVlZgM/iPXXYewpv3ldCIdVuCPUfnXThSdmB9qkdg+85ivd5UmwTdfpQ3w7zsfpSKTOu42obNXCh6GhBDyHvSoLJNcGkwKCQOlFMfwn1qs3t9aBMQo3l8qKtyP86Ahn9ff7VOKVGoctPKvZ/L6UMdKkCJ1NMROfT5VIE/qKgDJmZqSmgR7NXQnz9f512fSpAD9RQM8DXjXiteJoA6NamZB6HzqJ20966B8/SgDpu3F/s2AJBDAgwysPEuhkTWd45w7EXwES3h7aKT4LYIPuSv0rRAfqK9HkdaadEtJmGfCYq3aNsI4tn4lAUzzmVEmofv2N2m9/0/LlW+7sxoD1r3d9YHvV5/0LH4Juw3EmZ7+HxbOqX7D2wziMpbSdfIzHlVnFYL90AOIxaBB9i1Ds8E/CGXwg6ak1Yx2At3RFxcwH65UtbsxhZkBx7yPk0zSyTFgzPcU4s2LugD+jtjRFUTlH0ljzNRPDFusE79pUABe7c5R5AEwK1A4KgGkR/hX7oqF3gVtyuYsY2jKsf9Kg08kuBgJx2XdVgEOu5iFP8A4gfvFcXspP8AGv8AiVD9VetVashVUDYaa6/U71KD1qc5DwRk7nY9+VxT/wApH41exGMlB3+Hv94FCkoBlcAEAneDBOo2mn5HnXCum1GTfR4mHxYv3hC2+7tjZfTQTzJ9qq3eFlAO8tvr0dZ+WWa+gMtc2qlOicChw22zWkI00Ag6H15/dVtbb/xQf8X8qN7ioms+lUFBcbXT866uKvT/AGhj6/KgET/nXCfOlQ6LdzFX1JyuG59Dr5EafOuDi2IG6TVNrlcN09TRTDEYf6df/dk0M8e/4RNUjdoDXdd/pTFiSBEV5Y868pHnRMykb/T9TQWRmui55VDUV1R5/rypiCqY6V1ddBUAonf5VPIP4v17UgJA+mnnXu88qiq0UKI/n/KgDiGTsflPzrxc/wA4+lGW10H1qfdt0PyosRWBNSCmjC3G4+lSGXpRYwQkbV43D1qZOmg+legxoKAIA1Kpm2fT2qSpNAA59P17VxtOY+v5UU2NCfyoOXaiwPH1rsz+VSy9a8W02+tAyHtXiP1FSGvITPXWu+KgQOK8V18vWpsDP50MrzNFjOAaV4/fXiRpXp6f5UBR5htQyoqRY1HXegdEa4zbV4tzmuEDzigR0vUWumoxr1qJPWmB5jVd213ov1qBtnpSEw3c6aVzIR0oKnbz0ry3f1NA2wpJid/1vRbdw9I+VCRJE/rep9158qBBwxjpXh1JEef8q8toefzqF5gpGm4mkgJafqa81yNNj+ulQFzWKIsnnToD3fRzH1qwt6eZoMyNa4yiCenLlQwLPeDr9fpQiy9PnNVXueVERjTqgCEnkPUjb6mjA+RqvnqQJYgTRQBVv9QTXVunoarZzMdJ+lezkEa7z9KKCy2r9RI9akl4efz/AJ1SzwfWus8ax9aKAO98TGvuKjI/vR5f51F3ExB5c+tTs67z86AOZlH8RH1qBb1+VGa2DvPzoDQOp9TSA6bg51w3B0oqIMhboQI9aCeQGlFoZMXRO31qYcdKrSSN4irCJ4Q3mRQAFvQ+5FQToAKO6z1FRa1Man6UARGaCIX0oRY9K5dWDE0Jm1p0AWT5+wqAG/510XCIqbp50AAJFCcsDp94qxcs6xP01+dBa2f4vp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 dirty="0" smtClean="0"/>
              <a:t>Nozems</a:t>
            </a:r>
            <a:endParaRPr lang="nl-NL" sz="3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278" y="3790802"/>
            <a:ext cx="38957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450" y="3418986"/>
            <a:ext cx="2304256" cy="296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12740"/>
            <a:ext cx="2004009" cy="250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60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Provo’s</a:t>
            </a:r>
            <a:endParaRPr lang="nl-NL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71" y="165892"/>
            <a:ext cx="1728192" cy="334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25" y="3758983"/>
            <a:ext cx="414337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188" y="1093266"/>
            <a:ext cx="2376264" cy="217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2" y="3441072"/>
            <a:ext cx="40386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5892"/>
            <a:ext cx="2808312" cy="218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452" y="2012485"/>
            <a:ext cx="2328664" cy="174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33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Hippies</a:t>
            </a:r>
            <a:endParaRPr lang="nl-NL" dirty="0"/>
          </a:p>
        </p:txBody>
      </p:sp>
      <p:pic>
        <p:nvPicPr>
          <p:cNvPr id="10242" name="Picture 2" descr="https://encrypted-tbn2.gstatic.com/images?q=tbn:ANd9GcQOoduOU7O4dTuWaTNsruwAYmXUj1RUHvIkdHj1VR6Hvbb-Na0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26" y="1556791"/>
            <a:ext cx="2430250" cy="219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92896"/>
            <a:ext cx="1981405" cy="285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346" y="2989004"/>
            <a:ext cx="30480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99063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2165226" cy="182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50" y="1412776"/>
            <a:ext cx="2664296" cy="157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50" y="4665404"/>
            <a:ext cx="27051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867" y="5013176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4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…..en vrouwen</a:t>
            </a:r>
          </a:p>
        </p:txBody>
      </p:sp>
      <p:pic>
        <p:nvPicPr>
          <p:cNvPr id="55301" name="Picture 5" descr="dolle-min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341438"/>
            <a:ext cx="45053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3" name="Picture 7" descr="dolle%2520m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768475"/>
            <a:ext cx="2952750" cy="241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5" name="Picture 9" descr="vrouw_620_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3825"/>
            <a:ext cx="59055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04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Seksuele revolutie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144" y="2843611"/>
            <a:ext cx="311953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012" y="85512"/>
            <a:ext cx="1998176" cy="233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5" y="3212535"/>
            <a:ext cx="2183428" cy="315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416" y="253841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012" y="4281485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86211"/>
            <a:ext cx="19431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66133"/>
            <a:ext cx="25050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840" y="4581128"/>
            <a:ext cx="3672409" cy="233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113</Words>
  <Application>Microsoft Office PowerPoint</Application>
  <PresentationFormat>Diavoorstelling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Kantoorthema</vt:lpstr>
      <vt:lpstr>Chart</vt:lpstr>
      <vt:lpstr>3 Jongeren in opstand</vt:lpstr>
      <vt:lpstr>Jaren ’60; tijd van optimisme</vt:lpstr>
      <vt:lpstr>Gevolgen</vt:lpstr>
      <vt:lpstr>Toenemende kritiek op bestaande verhoudingen door:</vt:lpstr>
      <vt:lpstr>Nozems</vt:lpstr>
      <vt:lpstr>Provo’s</vt:lpstr>
      <vt:lpstr>Hippies</vt:lpstr>
      <vt:lpstr>…..en vrouwen</vt:lpstr>
      <vt:lpstr>Seksuele revolutie</vt:lpstr>
      <vt:lpstr>Democratisering</vt:lpstr>
      <vt:lpstr>Gevolgen:</vt:lpstr>
      <vt:lpstr>PowerPoint-presentatie</vt:lpstr>
    </vt:vector>
  </TitlesOfParts>
  <Company>Het hooghuis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Jongeren in opstand</dc:title>
  <dc:creator>Ole de Vos</dc:creator>
  <cp:lastModifiedBy>Ole de Vos</cp:lastModifiedBy>
  <cp:revision>6</cp:revision>
  <dcterms:created xsi:type="dcterms:W3CDTF">2014-04-01T11:48:30Z</dcterms:created>
  <dcterms:modified xsi:type="dcterms:W3CDTF">2014-04-01T12:58:28Z</dcterms:modified>
</cp:coreProperties>
</file>