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4" r:id="rId1"/>
  </p:sldMasterIdLst>
  <p:notesMasterIdLst>
    <p:notesMasterId r:id="rId37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21" d="100"/>
          <a:sy n="121" d="100"/>
        </p:scale>
        <p:origin x="-72" y="-7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 sz="1100"/>
            </a:lvl1pPr>
            <a:lvl2pPr lvl="1">
              <a:spcBef>
                <a:spcPts val="0"/>
              </a:spcBef>
              <a:defRPr sz="1100"/>
            </a:lvl2pPr>
            <a:lvl3pPr lvl="2">
              <a:spcBef>
                <a:spcPts val="0"/>
              </a:spcBef>
              <a:defRPr sz="1100"/>
            </a:lvl3pPr>
            <a:lvl4pPr lvl="3">
              <a:spcBef>
                <a:spcPts val="0"/>
              </a:spcBef>
              <a:defRPr sz="1100"/>
            </a:lvl4pPr>
            <a:lvl5pPr lvl="4">
              <a:spcBef>
                <a:spcPts val="0"/>
              </a:spcBef>
              <a:defRPr sz="1100"/>
            </a:lvl5pPr>
            <a:lvl6pPr lvl="5">
              <a:spcBef>
                <a:spcPts val="0"/>
              </a:spcBef>
              <a:defRPr sz="1100"/>
            </a:lvl6pPr>
            <a:lvl7pPr lvl="6">
              <a:spcBef>
                <a:spcPts val="0"/>
              </a:spcBef>
              <a:defRPr sz="1100"/>
            </a:lvl7pPr>
            <a:lvl8pPr lvl="7">
              <a:spcBef>
                <a:spcPts val="0"/>
              </a:spcBef>
              <a:defRPr sz="1100"/>
            </a:lvl8pPr>
            <a:lvl9pPr lvl="8">
              <a:spcBef>
                <a:spcPts val="0"/>
              </a:spcBef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886309219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play.kahoot.it/#/k/a99ef75c-c0b6-4c54-a1f1-15234a43f87a" TargetMode="External"/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Shape 47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8" name="Shape 4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Shape 104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5" name="Shape 10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hape 110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1" name="Shape 11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Shape 117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8" name="Shape 11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Shape 12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4" name="Shape 12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Shape 12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0" name="Shape 13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Shape 13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6" name="Shape 13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Shape 14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2" name="Shape 14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Shape 16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6" name="Shape 16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Shape 17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3" name="Shape 17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Shape 19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4" name="Shape 19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Shape 5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4" name="Shape 5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Shape 21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4" name="Shape 21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Shape 224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5" name="Shape 22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Shape 23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2" name="Shape 23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Shape 238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9" name="Shape 23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Shape 24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6" name="Shape 24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" name="Shape 25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3" name="Shape 25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" name="Shape 25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0" name="Shape 26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5" name="Shape 28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6" name="Shape 28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Shape 29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2" name="Shape 29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" name="Shape 297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8" name="Shape 29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Shape 5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" name="Shape 6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3" name="Shape 30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4" name="Shape 30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4" name="Shape 314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5" name="Shape 31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0" name="Shape 320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1" name="Shape 32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" name="Shape 327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8" name="Shape 32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3" name="Shape 33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4" name="Shape 33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nl"/>
              <a:t>http://www.biodoen.nl/biodoenLite.php?idOrder=0303010601</a:t>
            </a:r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9" name="Shape 33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0" name="Shape 34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Shape 66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7" name="Shape 6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nl" sz="1300">
                <a:solidFill>
                  <a:srgbClr val="45A3E5"/>
                </a:solidFill>
                <a:highlight>
                  <a:srgbClr val="FFFFFF"/>
                </a:highlight>
                <a:hlinkClick r:id="rId3"/>
              </a:rPr>
              <a:t>https://play.kahoot.it/#/k/a99ef75c-c0b6-4c54-a1f1-15234a43f87a</a:t>
            </a: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Shape 7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4" name="Shape 7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Shape 7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0" name="Shape 8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Shape 8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6" name="Shape 8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Shape 9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3" name="Shape 9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Shape 98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9" name="Shape 9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/>
          <p:nvPr/>
        </p:nvSpPr>
        <p:spPr>
          <a:xfrm rot="10800000" flipH="1">
            <a:off x="0" y="2984999"/>
            <a:ext cx="9144000" cy="21585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1" name="Shape 11"/>
          <p:cNvSpPr/>
          <p:nvPr/>
        </p:nvSpPr>
        <p:spPr>
          <a:xfrm>
            <a:off x="0" y="2393175"/>
            <a:ext cx="4617372" cy="590502"/>
          </a:xfrm>
          <a:custGeom>
            <a:avLst/>
            <a:gdLst/>
            <a:ahLst/>
            <a:cxnLst/>
            <a:rect l="0" t="0" r="0" b="0"/>
            <a:pathLst>
              <a:path w="4617373" h="1108924" extrusionOk="0">
                <a:moveTo>
                  <a:pt x="1199" y="1108924"/>
                </a:moveTo>
                <a:lnTo>
                  <a:pt x="4617373" y="1108924"/>
                </a:lnTo>
                <a:lnTo>
                  <a:pt x="0" y="0"/>
                </a:lnTo>
                <a:cubicBezTo>
                  <a:pt x="400" y="369641"/>
                  <a:pt x="799" y="739283"/>
                  <a:pt x="1199" y="1108924"/>
                </a:cubicBezTo>
                <a:close/>
              </a:path>
            </a:pathLst>
          </a:custGeom>
          <a:solidFill>
            <a:srgbClr val="FFFFFF">
              <a:alpha val="6666"/>
            </a:srgbClr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2" name="Shape 12"/>
          <p:cNvSpPr/>
          <p:nvPr/>
        </p:nvSpPr>
        <p:spPr>
          <a:xfrm rot="10800000" flipH="1">
            <a:off x="0" y="2983958"/>
            <a:ext cx="4617372" cy="571095"/>
          </a:xfrm>
          <a:custGeom>
            <a:avLst/>
            <a:gdLst/>
            <a:ahLst/>
            <a:cxnLst/>
            <a:rect l="0" t="0" r="0" b="0"/>
            <a:pathLst>
              <a:path w="4617373" h="1108924" extrusionOk="0">
                <a:moveTo>
                  <a:pt x="1199" y="1108924"/>
                </a:moveTo>
                <a:lnTo>
                  <a:pt x="4617373" y="1108924"/>
                </a:lnTo>
                <a:lnTo>
                  <a:pt x="0" y="0"/>
                </a:lnTo>
                <a:cubicBezTo>
                  <a:pt x="400" y="369641"/>
                  <a:pt x="799" y="739283"/>
                  <a:pt x="1199" y="1108924"/>
                </a:cubicBezTo>
                <a:close/>
              </a:path>
            </a:pathLst>
          </a:custGeom>
          <a:solidFill>
            <a:schemeClr val="dk1">
              <a:alpha val="7843"/>
            </a:schemeClr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3" name="Shape 13"/>
          <p:cNvSpPr txBox="1">
            <a:spLocks noGrp="1"/>
          </p:cNvSpPr>
          <p:nvPr>
            <p:ph type="ctrTitle"/>
          </p:nvPr>
        </p:nvSpPr>
        <p:spPr>
          <a:xfrm>
            <a:off x="685800" y="1746892"/>
            <a:ext cx="7772400" cy="1238099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 algn="ctr">
              <a:spcBef>
                <a:spcPts val="0"/>
              </a:spcBef>
              <a:defRPr/>
            </a:lvl1pPr>
            <a:lvl2pPr lvl="1" algn="ctr">
              <a:spcBef>
                <a:spcPts val="0"/>
              </a:spcBef>
              <a:defRPr/>
            </a:lvl2pPr>
            <a:lvl3pPr lvl="2" algn="ctr">
              <a:spcBef>
                <a:spcPts val="0"/>
              </a:spcBef>
              <a:defRPr/>
            </a:lvl3pPr>
            <a:lvl4pPr lvl="3" algn="ctr">
              <a:spcBef>
                <a:spcPts val="0"/>
              </a:spcBef>
              <a:defRPr/>
            </a:lvl4pPr>
            <a:lvl5pPr lvl="4" algn="ctr">
              <a:spcBef>
                <a:spcPts val="0"/>
              </a:spcBef>
              <a:defRPr/>
            </a:lvl5pPr>
            <a:lvl6pPr lvl="5" algn="ctr">
              <a:spcBef>
                <a:spcPts val="0"/>
              </a:spcBef>
              <a:defRPr/>
            </a:lvl6pPr>
            <a:lvl7pPr lvl="6" algn="ctr">
              <a:spcBef>
                <a:spcPts val="0"/>
              </a:spcBef>
              <a:defRPr/>
            </a:lvl7pPr>
            <a:lvl8pPr lvl="7" algn="ctr">
              <a:spcBef>
                <a:spcPts val="0"/>
              </a:spcBef>
              <a:defRPr/>
            </a:lvl8pPr>
            <a:lvl9pPr lvl="8" algn="ctr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4" name="Shape 14"/>
          <p:cNvSpPr txBox="1">
            <a:spLocks noGrp="1"/>
          </p:cNvSpPr>
          <p:nvPr>
            <p:ph type="subTitle" idx="1"/>
          </p:nvPr>
        </p:nvSpPr>
        <p:spPr>
          <a:xfrm>
            <a:off x="685800" y="3093357"/>
            <a:ext cx="7772400" cy="6666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2400" i="1">
                <a:solidFill>
                  <a:schemeClr val="dk2"/>
                </a:solidFill>
              </a:defRPr>
            </a:lvl1pPr>
            <a:lvl2pPr lvl="1" algn="ctr">
              <a:spcBef>
                <a:spcPts val="0"/>
              </a:spcBef>
              <a:buClr>
                <a:schemeClr val="dk2"/>
              </a:buClr>
              <a:buNone/>
              <a:defRPr i="1">
                <a:solidFill>
                  <a:schemeClr val="dk2"/>
                </a:solidFill>
              </a:defRPr>
            </a:lvl2pPr>
            <a:lvl3pPr lvl="2" algn="ctr">
              <a:spcBef>
                <a:spcPts val="0"/>
              </a:spcBef>
              <a:buClr>
                <a:schemeClr val="dk2"/>
              </a:buClr>
              <a:buNone/>
              <a:defRPr i="1">
                <a:solidFill>
                  <a:schemeClr val="dk2"/>
                </a:solidFill>
              </a:defRPr>
            </a:lvl3pPr>
            <a:lvl4pPr lvl="3"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2400" i="1">
                <a:solidFill>
                  <a:schemeClr val="dk2"/>
                </a:solidFill>
              </a:defRPr>
            </a:lvl4pPr>
            <a:lvl5pPr lvl="4"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2400" i="1">
                <a:solidFill>
                  <a:schemeClr val="dk2"/>
                </a:solidFill>
              </a:defRPr>
            </a:lvl5pPr>
            <a:lvl6pPr lvl="5"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2400" i="1">
                <a:solidFill>
                  <a:schemeClr val="dk2"/>
                </a:solidFill>
              </a:defRPr>
            </a:lvl6pPr>
            <a:lvl7pPr lvl="6"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2400" i="1">
                <a:solidFill>
                  <a:schemeClr val="dk2"/>
                </a:solidFill>
              </a:defRPr>
            </a:lvl7pPr>
            <a:lvl8pPr lvl="7"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2400" i="1">
                <a:solidFill>
                  <a:schemeClr val="dk2"/>
                </a:solidFill>
              </a:defRPr>
            </a:lvl8pPr>
            <a:lvl9pPr lvl="8"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2400" i="1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5" name="Shape 15"/>
          <p:cNvSpPr txBox="1">
            <a:spLocks noGrp="1"/>
          </p:cNvSpPr>
          <p:nvPr>
            <p:ph type="sldNum" idx="12"/>
          </p:nvPr>
        </p:nvSpPr>
        <p:spPr>
          <a:xfrm>
            <a:off x="8556791" y="4749850"/>
            <a:ext cx="548699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nl">
                <a:solidFill>
                  <a:schemeClr val="dk1"/>
                </a:solidFill>
              </a:rPr>
              <a:t>‹nr.›</a:t>
            </a:fld>
            <a:endParaRPr lang="nl">
              <a:solidFill>
                <a:schemeClr val="dk1"/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/>
          <p:nvPr/>
        </p:nvSpPr>
        <p:spPr>
          <a:xfrm rot="10800000" flipH="1">
            <a:off x="0" y="1163100"/>
            <a:ext cx="9144000" cy="3980399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8" name="Shape 18"/>
          <p:cNvSpPr/>
          <p:nvPr/>
        </p:nvSpPr>
        <p:spPr>
          <a:xfrm flipH="1">
            <a:off x="4526627" y="571349"/>
            <a:ext cx="4617372" cy="590502"/>
          </a:xfrm>
          <a:custGeom>
            <a:avLst/>
            <a:gdLst/>
            <a:ahLst/>
            <a:cxnLst/>
            <a:rect l="0" t="0" r="0" b="0"/>
            <a:pathLst>
              <a:path w="4617373" h="1108924" extrusionOk="0">
                <a:moveTo>
                  <a:pt x="1199" y="1108924"/>
                </a:moveTo>
                <a:lnTo>
                  <a:pt x="4617373" y="1108924"/>
                </a:lnTo>
                <a:lnTo>
                  <a:pt x="0" y="0"/>
                </a:lnTo>
                <a:cubicBezTo>
                  <a:pt x="400" y="369641"/>
                  <a:pt x="799" y="739283"/>
                  <a:pt x="1199" y="1108924"/>
                </a:cubicBezTo>
                <a:close/>
              </a:path>
            </a:pathLst>
          </a:custGeom>
          <a:solidFill>
            <a:srgbClr val="FFFFFF">
              <a:alpha val="6666"/>
            </a:srgbClr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9" name="Shape 19"/>
          <p:cNvSpPr/>
          <p:nvPr/>
        </p:nvSpPr>
        <p:spPr>
          <a:xfrm rot="10800000">
            <a:off x="4526627" y="1162132"/>
            <a:ext cx="4617372" cy="571095"/>
          </a:xfrm>
          <a:custGeom>
            <a:avLst/>
            <a:gdLst/>
            <a:ahLst/>
            <a:cxnLst/>
            <a:rect l="0" t="0" r="0" b="0"/>
            <a:pathLst>
              <a:path w="4617373" h="1108924" extrusionOk="0">
                <a:moveTo>
                  <a:pt x="1199" y="1108924"/>
                </a:moveTo>
                <a:lnTo>
                  <a:pt x="4617373" y="1108924"/>
                </a:lnTo>
                <a:lnTo>
                  <a:pt x="0" y="0"/>
                </a:lnTo>
                <a:cubicBezTo>
                  <a:pt x="400" y="369641"/>
                  <a:pt x="799" y="739283"/>
                  <a:pt x="1199" y="1108924"/>
                </a:cubicBezTo>
                <a:close/>
              </a:path>
            </a:pathLst>
          </a:custGeom>
          <a:solidFill>
            <a:schemeClr val="dk1">
              <a:alpha val="7843"/>
            </a:schemeClr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0" name="Shape 20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1" name="Shape 21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2" name="Shape 22"/>
          <p:cNvSpPr txBox="1">
            <a:spLocks noGrp="1"/>
          </p:cNvSpPr>
          <p:nvPr>
            <p:ph type="sldNum" idx="12"/>
          </p:nvPr>
        </p:nvSpPr>
        <p:spPr>
          <a:xfrm>
            <a:off x="8556791" y="4749850"/>
            <a:ext cx="548699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nl">
                <a:solidFill>
                  <a:schemeClr val="dk2"/>
                </a:solidFill>
              </a:rPr>
              <a:t>‹nr.›</a:t>
            </a:fld>
            <a:endParaRPr lang="nl">
              <a:solidFill>
                <a:schemeClr val="dk2"/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>
  <p:cSld name="Title and two columns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hape 24"/>
          <p:cNvSpPr/>
          <p:nvPr/>
        </p:nvSpPr>
        <p:spPr>
          <a:xfrm rot="10800000" flipH="1">
            <a:off x="0" y="1163100"/>
            <a:ext cx="9144000" cy="3980399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5" name="Shape 25"/>
          <p:cNvSpPr/>
          <p:nvPr/>
        </p:nvSpPr>
        <p:spPr>
          <a:xfrm rot="10800000">
            <a:off x="4526627" y="1162132"/>
            <a:ext cx="4617372" cy="571095"/>
          </a:xfrm>
          <a:custGeom>
            <a:avLst/>
            <a:gdLst/>
            <a:ahLst/>
            <a:cxnLst/>
            <a:rect l="0" t="0" r="0" b="0"/>
            <a:pathLst>
              <a:path w="4617373" h="1108924" extrusionOk="0">
                <a:moveTo>
                  <a:pt x="1199" y="1108924"/>
                </a:moveTo>
                <a:lnTo>
                  <a:pt x="4617373" y="1108924"/>
                </a:lnTo>
                <a:lnTo>
                  <a:pt x="0" y="0"/>
                </a:lnTo>
                <a:cubicBezTo>
                  <a:pt x="400" y="369641"/>
                  <a:pt x="799" y="739283"/>
                  <a:pt x="1199" y="1108924"/>
                </a:cubicBezTo>
                <a:close/>
              </a:path>
            </a:pathLst>
          </a:custGeom>
          <a:solidFill>
            <a:schemeClr val="dk1">
              <a:alpha val="7843"/>
            </a:schemeClr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6" name="Shape 26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3994500" cy="37256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8" name="Shape 28"/>
          <p:cNvSpPr/>
          <p:nvPr/>
        </p:nvSpPr>
        <p:spPr>
          <a:xfrm flipH="1">
            <a:off x="4526627" y="571349"/>
            <a:ext cx="4617372" cy="590502"/>
          </a:xfrm>
          <a:custGeom>
            <a:avLst/>
            <a:gdLst/>
            <a:ahLst/>
            <a:cxnLst/>
            <a:rect l="0" t="0" r="0" b="0"/>
            <a:pathLst>
              <a:path w="4617373" h="1108924" extrusionOk="0">
                <a:moveTo>
                  <a:pt x="1199" y="1108924"/>
                </a:moveTo>
                <a:lnTo>
                  <a:pt x="4617373" y="1108924"/>
                </a:lnTo>
                <a:lnTo>
                  <a:pt x="0" y="0"/>
                </a:lnTo>
                <a:cubicBezTo>
                  <a:pt x="400" y="369641"/>
                  <a:pt x="799" y="739283"/>
                  <a:pt x="1199" y="1108924"/>
                </a:cubicBezTo>
                <a:close/>
              </a:path>
            </a:pathLst>
          </a:custGeom>
          <a:solidFill>
            <a:srgbClr val="FFFFFF">
              <a:alpha val="6666"/>
            </a:srgbClr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9" name="Shape 29"/>
          <p:cNvSpPr txBox="1">
            <a:spLocks noGrp="1"/>
          </p:cNvSpPr>
          <p:nvPr>
            <p:ph type="body" idx="2"/>
          </p:nvPr>
        </p:nvSpPr>
        <p:spPr>
          <a:xfrm>
            <a:off x="4692273" y="1200150"/>
            <a:ext cx="3994500" cy="37256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30" name="Shape 30"/>
          <p:cNvSpPr txBox="1">
            <a:spLocks noGrp="1"/>
          </p:cNvSpPr>
          <p:nvPr>
            <p:ph type="sldNum" idx="12"/>
          </p:nvPr>
        </p:nvSpPr>
        <p:spPr>
          <a:xfrm>
            <a:off x="8556791" y="4749850"/>
            <a:ext cx="548699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nl">
                <a:solidFill>
                  <a:schemeClr val="dk2"/>
                </a:solidFill>
              </a:rPr>
              <a:t>‹nr.›</a:t>
            </a:fld>
            <a:endParaRPr lang="nl">
              <a:solidFill>
                <a:schemeClr val="dk2"/>
              </a:solidFill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Shape 32"/>
          <p:cNvSpPr/>
          <p:nvPr/>
        </p:nvSpPr>
        <p:spPr>
          <a:xfrm rot="10800000" flipH="1">
            <a:off x="0" y="1163100"/>
            <a:ext cx="9144000" cy="3980399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3" name="Shape 33"/>
          <p:cNvSpPr/>
          <p:nvPr/>
        </p:nvSpPr>
        <p:spPr>
          <a:xfrm flipH="1">
            <a:off x="4526627" y="571349"/>
            <a:ext cx="4617372" cy="590502"/>
          </a:xfrm>
          <a:custGeom>
            <a:avLst/>
            <a:gdLst/>
            <a:ahLst/>
            <a:cxnLst/>
            <a:rect l="0" t="0" r="0" b="0"/>
            <a:pathLst>
              <a:path w="4617373" h="1108924" extrusionOk="0">
                <a:moveTo>
                  <a:pt x="1199" y="1108924"/>
                </a:moveTo>
                <a:lnTo>
                  <a:pt x="4617373" y="1108924"/>
                </a:lnTo>
                <a:lnTo>
                  <a:pt x="0" y="0"/>
                </a:lnTo>
                <a:cubicBezTo>
                  <a:pt x="400" y="369641"/>
                  <a:pt x="799" y="739283"/>
                  <a:pt x="1199" y="1108924"/>
                </a:cubicBezTo>
                <a:close/>
              </a:path>
            </a:pathLst>
          </a:custGeom>
          <a:solidFill>
            <a:srgbClr val="FFFFFF">
              <a:alpha val="6666"/>
            </a:srgbClr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4" name="Shape 34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35" name="Shape 35"/>
          <p:cNvSpPr/>
          <p:nvPr/>
        </p:nvSpPr>
        <p:spPr>
          <a:xfrm rot="10800000">
            <a:off x="4526627" y="1162132"/>
            <a:ext cx="4617372" cy="571095"/>
          </a:xfrm>
          <a:custGeom>
            <a:avLst/>
            <a:gdLst/>
            <a:ahLst/>
            <a:cxnLst/>
            <a:rect l="0" t="0" r="0" b="0"/>
            <a:pathLst>
              <a:path w="4617373" h="1108924" extrusionOk="0">
                <a:moveTo>
                  <a:pt x="1199" y="1108924"/>
                </a:moveTo>
                <a:lnTo>
                  <a:pt x="4617373" y="1108924"/>
                </a:lnTo>
                <a:lnTo>
                  <a:pt x="0" y="0"/>
                </a:lnTo>
                <a:cubicBezTo>
                  <a:pt x="400" y="369641"/>
                  <a:pt x="799" y="739283"/>
                  <a:pt x="1199" y="1108924"/>
                </a:cubicBezTo>
                <a:close/>
              </a:path>
            </a:pathLst>
          </a:custGeom>
          <a:solidFill>
            <a:schemeClr val="dk1">
              <a:alpha val="7843"/>
            </a:schemeClr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6" name="Shape 36"/>
          <p:cNvSpPr txBox="1">
            <a:spLocks noGrp="1"/>
          </p:cNvSpPr>
          <p:nvPr>
            <p:ph type="sldNum" idx="12"/>
          </p:nvPr>
        </p:nvSpPr>
        <p:spPr>
          <a:xfrm>
            <a:off x="8556791" y="4749850"/>
            <a:ext cx="548699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nl">
                <a:solidFill>
                  <a:schemeClr val="dk1"/>
                </a:solidFill>
              </a:rPr>
              <a:t>‹nr.›</a:t>
            </a:fld>
            <a:endParaRPr lang="nl">
              <a:solidFill>
                <a:schemeClr val="dk1"/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aption"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/>
          <p:nvPr/>
        </p:nvSpPr>
        <p:spPr>
          <a:xfrm rot="10800000" flipH="1">
            <a:off x="0" y="4412699"/>
            <a:ext cx="9144000" cy="730799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9" name="Shape 39"/>
          <p:cNvSpPr/>
          <p:nvPr/>
        </p:nvSpPr>
        <p:spPr>
          <a:xfrm flipH="1">
            <a:off x="4526627" y="3820834"/>
            <a:ext cx="4617372" cy="590502"/>
          </a:xfrm>
          <a:custGeom>
            <a:avLst/>
            <a:gdLst/>
            <a:ahLst/>
            <a:cxnLst/>
            <a:rect l="0" t="0" r="0" b="0"/>
            <a:pathLst>
              <a:path w="4617373" h="1108924" extrusionOk="0">
                <a:moveTo>
                  <a:pt x="1199" y="1108924"/>
                </a:moveTo>
                <a:lnTo>
                  <a:pt x="4617373" y="1108924"/>
                </a:lnTo>
                <a:lnTo>
                  <a:pt x="0" y="0"/>
                </a:lnTo>
                <a:cubicBezTo>
                  <a:pt x="400" y="369641"/>
                  <a:pt x="799" y="739283"/>
                  <a:pt x="1199" y="1108924"/>
                </a:cubicBezTo>
                <a:close/>
              </a:path>
            </a:pathLst>
          </a:custGeom>
          <a:solidFill>
            <a:srgbClr val="FFFFFF">
              <a:alpha val="6666"/>
            </a:srgbClr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40" name="Shape 40"/>
          <p:cNvSpPr/>
          <p:nvPr/>
        </p:nvSpPr>
        <p:spPr>
          <a:xfrm rot="10800000">
            <a:off x="4526627" y="4411617"/>
            <a:ext cx="4617372" cy="571095"/>
          </a:xfrm>
          <a:custGeom>
            <a:avLst/>
            <a:gdLst/>
            <a:ahLst/>
            <a:cxnLst/>
            <a:rect l="0" t="0" r="0" b="0"/>
            <a:pathLst>
              <a:path w="4617373" h="1108924" extrusionOk="0">
                <a:moveTo>
                  <a:pt x="1199" y="1108924"/>
                </a:moveTo>
                <a:lnTo>
                  <a:pt x="4617373" y="1108924"/>
                </a:lnTo>
                <a:lnTo>
                  <a:pt x="0" y="0"/>
                </a:lnTo>
                <a:cubicBezTo>
                  <a:pt x="400" y="369641"/>
                  <a:pt x="799" y="739283"/>
                  <a:pt x="1199" y="1108924"/>
                </a:cubicBezTo>
                <a:close/>
              </a:path>
            </a:pathLst>
          </a:custGeom>
          <a:solidFill>
            <a:schemeClr val="dk1">
              <a:alpha val="7843"/>
            </a:schemeClr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41" name="Shape 41"/>
          <p:cNvSpPr txBox="1">
            <a:spLocks noGrp="1"/>
          </p:cNvSpPr>
          <p:nvPr>
            <p:ph type="body" idx="1"/>
          </p:nvPr>
        </p:nvSpPr>
        <p:spPr>
          <a:xfrm>
            <a:off x="457200" y="4421726"/>
            <a:ext cx="8229600" cy="5052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>
              <a:spcBef>
                <a:spcPts val="0"/>
              </a:spcBef>
              <a:buClr>
                <a:schemeClr val="dk2"/>
              </a:buClr>
              <a:buSzPct val="100000"/>
              <a:buNone/>
              <a:defRPr sz="2400" i="1">
                <a:solidFill>
                  <a:schemeClr val="dk2"/>
                </a:solidFill>
              </a:defRPr>
            </a:lvl1pPr>
          </a:lstStyle>
          <a:p>
            <a:endParaRPr/>
          </a:p>
        </p:txBody>
      </p:sp>
      <p:sp>
        <p:nvSpPr>
          <p:cNvPr id="42" name="Shape 42"/>
          <p:cNvSpPr txBox="1">
            <a:spLocks noGrp="1"/>
          </p:cNvSpPr>
          <p:nvPr>
            <p:ph type="sldNum" idx="12"/>
          </p:nvPr>
        </p:nvSpPr>
        <p:spPr>
          <a:xfrm>
            <a:off x="8556791" y="4749850"/>
            <a:ext cx="548699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nl">
                <a:solidFill>
                  <a:schemeClr val="dk2"/>
                </a:solidFill>
              </a:rPr>
              <a:t>‹nr.›</a:t>
            </a:fld>
            <a:endParaRPr lang="nl">
              <a:solidFill>
                <a:schemeClr val="dk2"/>
              </a:solidFill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Shape 44"/>
          <p:cNvSpPr/>
          <p:nvPr/>
        </p:nvSpPr>
        <p:spPr>
          <a:xfrm>
            <a:off x="6676" y="76256"/>
            <a:ext cx="9134130" cy="5054792"/>
          </a:xfrm>
          <a:custGeom>
            <a:avLst/>
            <a:gdLst/>
            <a:ahLst/>
            <a:cxnLst/>
            <a:rect l="0" t="0" r="0" b="0"/>
            <a:pathLst>
              <a:path w="9157023" h="6739723" extrusionOk="0">
                <a:moveTo>
                  <a:pt x="1629" y="0"/>
                </a:moveTo>
                <a:lnTo>
                  <a:pt x="9157023" y="4340980"/>
                </a:lnTo>
                <a:lnTo>
                  <a:pt x="1593" y="6739723"/>
                </a:lnTo>
                <a:cubicBezTo>
                  <a:pt x="-3941" y="5123960"/>
                  <a:pt x="7163" y="1615763"/>
                  <a:pt x="1629" y="0"/>
                </a:cubicBezTo>
                <a:close/>
              </a:path>
            </a:pathLst>
          </a:custGeom>
          <a:solidFill>
            <a:srgbClr val="FFFFFF">
              <a:alpha val="6666"/>
            </a:srgbClr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45" name="Shape 45"/>
          <p:cNvSpPr txBox="1">
            <a:spLocks noGrp="1"/>
          </p:cNvSpPr>
          <p:nvPr>
            <p:ph type="sldNum" idx="12"/>
          </p:nvPr>
        </p:nvSpPr>
        <p:spPr>
          <a:xfrm>
            <a:off x="8556791" y="4749850"/>
            <a:ext cx="548699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nl"/>
              <a:t>‹nr.›</a:t>
            </a:fld>
            <a:endParaRPr lang="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/>
            </a:gs>
            <a:gs pos="100000">
              <a:schemeClr val="dk2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lvl="0">
              <a:spcBef>
                <a:spcPts val="0"/>
              </a:spcBef>
              <a:buClr>
                <a:schemeClr val="lt1"/>
              </a:buClr>
              <a:buSzPct val="100000"/>
              <a:buFont typeface="Georgia"/>
              <a:buNone/>
              <a:defRPr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lvl="1">
              <a:spcBef>
                <a:spcPts val="0"/>
              </a:spcBef>
              <a:buClr>
                <a:schemeClr val="lt1"/>
              </a:buClr>
              <a:buSzPct val="100000"/>
              <a:buFont typeface="Georgia"/>
              <a:buNone/>
              <a:defRPr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lvl="2">
              <a:spcBef>
                <a:spcPts val="0"/>
              </a:spcBef>
              <a:buClr>
                <a:schemeClr val="lt1"/>
              </a:buClr>
              <a:buSzPct val="100000"/>
              <a:buFont typeface="Georgia"/>
              <a:buNone/>
              <a:defRPr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lvl="3">
              <a:spcBef>
                <a:spcPts val="0"/>
              </a:spcBef>
              <a:buClr>
                <a:schemeClr val="lt1"/>
              </a:buClr>
              <a:buSzPct val="100000"/>
              <a:buFont typeface="Georgia"/>
              <a:buNone/>
              <a:defRPr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lvl="4">
              <a:spcBef>
                <a:spcPts val="0"/>
              </a:spcBef>
              <a:buClr>
                <a:schemeClr val="lt1"/>
              </a:buClr>
              <a:buSzPct val="100000"/>
              <a:buFont typeface="Georgia"/>
              <a:buNone/>
              <a:defRPr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lvl="5">
              <a:spcBef>
                <a:spcPts val="0"/>
              </a:spcBef>
              <a:buClr>
                <a:schemeClr val="lt1"/>
              </a:buClr>
              <a:buSzPct val="100000"/>
              <a:buFont typeface="Georgia"/>
              <a:buNone/>
              <a:defRPr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lvl="6">
              <a:spcBef>
                <a:spcPts val="0"/>
              </a:spcBef>
              <a:buClr>
                <a:schemeClr val="lt1"/>
              </a:buClr>
              <a:buSzPct val="100000"/>
              <a:buFont typeface="Georgia"/>
              <a:buNone/>
              <a:defRPr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lvl="7">
              <a:spcBef>
                <a:spcPts val="0"/>
              </a:spcBef>
              <a:buClr>
                <a:schemeClr val="lt1"/>
              </a:buClr>
              <a:buSzPct val="100000"/>
              <a:buFont typeface="Georgia"/>
              <a:buNone/>
              <a:defRPr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lvl="8">
              <a:spcBef>
                <a:spcPts val="0"/>
              </a:spcBef>
              <a:buClr>
                <a:schemeClr val="lt1"/>
              </a:buClr>
              <a:buSzPct val="100000"/>
              <a:buFont typeface="Georgia"/>
              <a:buNone/>
              <a:defRPr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spcBef>
                <a:spcPts val="600"/>
              </a:spcBef>
              <a:buClr>
                <a:schemeClr val="dk1"/>
              </a:buClr>
              <a:buSzPct val="100000"/>
              <a:buFont typeface="Georgia"/>
              <a:defRPr sz="30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lvl="1">
              <a:spcBef>
                <a:spcPts val="480"/>
              </a:spcBef>
              <a:buClr>
                <a:schemeClr val="dk1"/>
              </a:buClr>
              <a:buSzPct val="100000"/>
              <a:buFont typeface="Georgia"/>
              <a:defRPr sz="24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lvl="2">
              <a:spcBef>
                <a:spcPts val="480"/>
              </a:spcBef>
              <a:buClr>
                <a:schemeClr val="dk1"/>
              </a:buClr>
              <a:buSzPct val="100000"/>
              <a:buFont typeface="Georgia"/>
              <a:defRPr sz="24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lvl="3">
              <a:spcBef>
                <a:spcPts val="360"/>
              </a:spcBef>
              <a:buClr>
                <a:schemeClr val="dk1"/>
              </a:buClr>
              <a:buSzPct val="100000"/>
              <a:buFont typeface="Georgia"/>
              <a:defRPr sz="18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lvl="4">
              <a:spcBef>
                <a:spcPts val="360"/>
              </a:spcBef>
              <a:buClr>
                <a:schemeClr val="dk1"/>
              </a:buClr>
              <a:buSzPct val="100000"/>
              <a:buFont typeface="Georgia"/>
              <a:defRPr sz="18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lvl="5">
              <a:spcBef>
                <a:spcPts val="360"/>
              </a:spcBef>
              <a:buClr>
                <a:schemeClr val="dk1"/>
              </a:buClr>
              <a:buSzPct val="100000"/>
              <a:buFont typeface="Georgia"/>
              <a:defRPr sz="18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lvl="6">
              <a:spcBef>
                <a:spcPts val="360"/>
              </a:spcBef>
              <a:buClr>
                <a:schemeClr val="dk1"/>
              </a:buClr>
              <a:buSzPct val="100000"/>
              <a:buFont typeface="Georgia"/>
              <a:defRPr sz="18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lvl="7">
              <a:spcBef>
                <a:spcPts val="360"/>
              </a:spcBef>
              <a:buClr>
                <a:schemeClr val="dk1"/>
              </a:buClr>
              <a:buSzPct val="100000"/>
              <a:buFont typeface="Georgia"/>
              <a:defRPr sz="18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lvl="8">
              <a:spcBef>
                <a:spcPts val="360"/>
              </a:spcBef>
              <a:buClr>
                <a:schemeClr val="dk1"/>
              </a:buClr>
              <a:buSzPct val="100000"/>
              <a:buFont typeface="Georgia"/>
              <a:defRPr sz="18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sldNum" idx="12"/>
          </p:nvPr>
        </p:nvSpPr>
        <p:spPr>
          <a:xfrm>
            <a:off x="8556791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r">
              <a:spcBef>
                <a:spcPts val="0"/>
              </a:spcBef>
              <a:buNone/>
            </a:pPr>
            <a:fld id="{00000000-1234-1234-1234-123412341234}" type="slidenum">
              <a:rPr lang="nl" sz="1300">
                <a:solidFill>
                  <a:schemeClr val="lt2"/>
                </a:solidFill>
                <a:latin typeface="Georgia"/>
                <a:ea typeface="Georgia"/>
                <a:cs typeface="Georgia"/>
                <a:sym typeface="Georgia"/>
              </a:rPr>
              <a:t>‹nr.›</a:t>
            </a:fld>
            <a:endParaRPr lang="nl" sz="1300">
              <a:solidFill>
                <a:schemeClr val="lt2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youtube.com/v/XkxSXMy_sMo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7" Type="http://schemas.openxmlformats.org/officeDocument/2006/relationships/image" Target="../media/image21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youtube.com/v/OF32bU-rsik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jp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7" Type="http://schemas.openxmlformats.org/officeDocument/2006/relationships/image" Target="../media/image21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www.google.nl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Shape 50"/>
          <p:cNvSpPr txBox="1">
            <a:spLocks noGrp="1"/>
          </p:cNvSpPr>
          <p:nvPr>
            <p:ph type="ctrTitle"/>
          </p:nvPr>
        </p:nvSpPr>
        <p:spPr>
          <a:xfrm>
            <a:off x="685800" y="1746892"/>
            <a:ext cx="7772400" cy="12380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nl"/>
              <a:t>1B</a:t>
            </a:r>
          </a:p>
        </p:txBody>
      </p:sp>
      <p:sp>
        <p:nvSpPr>
          <p:cNvPr id="51" name="Shape 51"/>
          <p:cNvSpPr txBox="1">
            <a:spLocks noGrp="1"/>
          </p:cNvSpPr>
          <p:nvPr>
            <p:ph type="subTitle" idx="1"/>
          </p:nvPr>
        </p:nvSpPr>
        <p:spPr>
          <a:xfrm>
            <a:off x="685800" y="3093357"/>
            <a:ext cx="7772400" cy="6666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nl"/>
              <a:t>thema 4: ordening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Shape 107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nl"/>
              <a:t>herhaling en vragen</a:t>
            </a:r>
          </a:p>
        </p:txBody>
      </p:sp>
      <p:sp>
        <p:nvSpPr>
          <p:cNvPr id="108" name="Shape 108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Shape 113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nl"/>
              <a:t>filmpje uitleg groepen</a:t>
            </a:r>
          </a:p>
        </p:txBody>
      </p:sp>
      <p:sp>
        <p:nvSpPr>
          <p:cNvPr id="114" name="Shape 114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15" name="Shape 115">
            <a:hlinkClick r:id="rId3"/>
          </p:cNvPr>
          <p:cNvSpPr/>
          <p:nvPr/>
        </p:nvSpPr>
        <p:spPr>
          <a:xfrm>
            <a:off x="2286000" y="857250"/>
            <a:ext cx="4572000" cy="3429000"/>
          </a:xfrm>
          <a:prstGeom prst="rect">
            <a:avLst/>
          </a:prstGeom>
          <a:blipFill>
            <a:blip r:embed="rId4">
              <a:alphaModFix/>
            </a:blip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Shape 120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nl"/>
              <a:t>opdrachten</a:t>
            </a:r>
          </a:p>
        </p:txBody>
      </p:sp>
      <p:sp>
        <p:nvSpPr>
          <p:cNvPr id="121" name="Shape 121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nl"/>
              <a:t>maak opdracht 12 t/m 15</a:t>
            </a:r>
          </a:p>
          <a:p>
            <a:pPr lvl="0">
              <a:spcBef>
                <a:spcPts val="0"/>
              </a:spcBef>
              <a:buNone/>
            </a:pPr>
            <a:r>
              <a:rPr lang="nl"/>
              <a:t>bladzijde 83 in je werkboek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Shape 126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nl"/>
              <a:t>werkstuk</a:t>
            </a:r>
          </a:p>
        </p:txBody>
      </p:sp>
      <p:sp>
        <p:nvSpPr>
          <p:cNvPr id="127" name="Shape 127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228600" rtl="0">
              <a:spcBef>
                <a:spcPts val="0"/>
              </a:spcBef>
              <a:buChar char="-"/>
            </a:pPr>
            <a:r>
              <a:rPr lang="nl"/>
              <a:t>ga naar google.nl</a:t>
            </a:r>
          </a:p>
          <a:p>
            <a:pPr marL="457200" lvl="0" indent="-228600" rtl="0">
              <a:spcBef>
                <a:spcPts val="0"/>
              </a:spcBef>
              <a:buChar char="-"/>
            </a:pPr>
            <a:r>
              <a:rPr lang="nl"/>
              <a:t>klik op drive</a:t>
            </a:r>
          </a:p>
          <a:p>
            <a:pPr marL="457200" lvl="0" indent="-228600" rtl="0">
              <a:spcBef>
                <a:spcPts val="0"/>
              </a:spcBef>
              <a:buChar char="-"/>
            </a:pPr>
            <a:r>
              <a:rPr lang="nl"/>
              <a:t>klik op gedeeld met mij</a:t>
            </a:r>
          </a:p>
          <a:p>
            <a:pPr marL="457200" lvl="0" indent="-228600">
              <a:spcBef>
                <a:spcPts val="0"/>
              </a:spcBef>
              <a:buChar char="-"/>
            </a:pPr>
            <a:r>
              <a:rPr lang="nl"/>
              <a:t>zoek het document: werkstuk dier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Shape 132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nl"/>
              <a:t>huiswerk</a:t>
            </a:r>
          </a:p>
        </p:txBody>
      </p:sp>
      <p:sp>
        <p:nvSpPr>
          <p:cNvPr id="133" name="Shape 133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nl"/>
              <a:t>12 t/m 15 maken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Shape 138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nl"/>
              <a:t>22 maart</a:t>
            </a:r>
          </a:p>
        </p:txBody>
      </p:sp>
      <p:sp>
        <p:nvSpPr>
          <p:cNvPr id="139" name="Shape 139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228600" rtl="0">
              <a:spcBef>
                <a:spcPts val="0"/>
              </a:spcBef>
              <a:buChar char="-"/>
            </a:pPr>
            <a:r>
              <a:rPr lang="nl"/>
              <a:t>dagopening</a:t>
            </a:r>
          </a:p>
          <a:p>
            <a:pPr marL="457200" lvl="0" indent="-228600" rtl="0">
              <a:spcBef>
                <a:spcPts val="0"/>
              </a:spcBef>
              <a:buChar char="-"/>
            </a:pPr>
            <a:r>
              <a:rPr lang="nl"/>
              <a:t>extra uitleg werkstuk</a:t>
            </a:r>
          </a:p>
          <a:p>
            <a:pPr marL="457200" lvl="0" indent="-228600" rtl="0">
              <a:spcBef>
                <a:spcPts val="0"/>
              </a:spcBef>
              <a:buChar char="-"/>
            </a:pPr>
            <a:r>
              <a:rPr lang="nl"/>
              <a:t>werken aan werkstuk</a:t>
            </a:r>
          </a:p>
          <a:p>
            <a:pPr marL="457200" lvl="0" indent="-228600" rtl="0">
              <a:spcBef>
                <a:spcPts val="0"/>
              </a:spcBef>
              <a:buChar char="-"/>
            </a:pPr>
            <a:r>
              <a:rPr lang="nl"/>
              <a:t>uitleg basisstof 6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Shape 144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nl"/>
              <a:t>dierenrijk</a:t>
            </a:r>
          </a:p>
        </p:txBody>
      </p:sp>
      <p:sp>
        <p:nvSpPr>
          <p:cNvPr id="145" name="Shape 145"/>
          <p:cNvSpPr txBox="1">
            <a:spLocks noGrp="1"/>
          </p:cNvSpPr>
          <p:nvPr>
            <p:ph type="body" idx="1"/>
          </p:nvPr>
        </p:nvSpPr>
        <p:spPr>
          <a:xfrm>
            <a:off x="-2733325" y="1190450"/>
            <a:ext cx="8229600" cy="3725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nl" dirty="0"/>
              <a:t>							dieren</a:t>
            </a:r>
          </a:p>
        </p:txBody>
      </p:sp>
      <p:cxnSp>
        <p:nvCxnSpPr>
          <p:cNvPr id="146" name="Shape 146"/>
          <p:cNvCxnSpPr/>
          <p:nvPr/>
        </p:nvCxnSpPr>
        <p:spPr>
          <a:xfrm rot="10800000">
            <a:off x="1381475" y="1818025"/>
            <a:ext cx="2156700" cy="90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lg" len="lg"/>
            <a:tailEnd type="triangle" w="lg" len="lg"/>
          </a:ln>
        </p:spPr>
      </p:cxnSp>
      <p:cxnSp>
        <p:nvCxnSpPr>
          <p:cNvPr id="147" name="Shape 147"/>
          <p:cNvCxnSpPr/>
          <p:nvPr/>
        </p:nvCxnSpPr>
        <p:spPr>
          <a:xfrm flipH="1">
            <a:off x="2352825" y="1862675"/>
            <a:ext cx="1434900" cy="6507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lg" len="lg"/>
            <a:tailEnd type="triangle" w="lg" len="lg"/>
          </a:ln>
        </p:spPr>
      </p:cxnSp>
      <p:cxnSp>
        <p:nvCxnSpPr>
          <p:cNvPr id="148" name="Shape 148"/>
          <p:cNvCxnSpPr/>
          <p:nvPr/>
        </p:nvCxnSpPr>
        <p:spPr>
          <a:xfrm flipH="1">
            <a:off x="3636225" y="1987450"/>
            <a:ext cx="427800" cy="6507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lg" len="lg"/>
            <a:tailEnd type="triangle" w="lg" len="lg"/>
          </a:ln>
        </p:spPr>
      </p:cxnSp>
      <p:cxnSp>
        <p:nvCxnSpPr>
          <p:cNvPr id="149" name="Shape 149"/>
          <p:cNvCxnSpPr/>
          <p:nvPr/>
        </p:nvCxnSpPr>
        <p:spPr>
          <a:xfrm>
            <a:off x="4607650" y="1969625"/>
            <a:ext cx="401100" cy="6684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lg" len="lg"/>
            <a:tailEnd type="triangle" w="lg" len="lg"/>
          </a:ln>
        </p:spPr>
      </p:cxnSp>
      <p:cxnSp>
        <p:nvCxnSpPr>
          <p:cNvPr id="150" name="Shape 150"/>
          <p:cNvCxnSpPr/>
          <p:nvPr/>
        </p:nvCxnSpPr>
        <p:spPr>
          <a:xfrm>
            <a:off x="4937400" y="1862675"/>
            <a:ext cx="1595400" cy="4278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lg" len="lg"/>
            <a:tailEnd type="triangle" w="lg" len="lg"/>
          </a:ln>
        </p:spPr>
      </p:cxnSp>
      <p:cxnSp>
        <p:nvCxnSpPr>
          <p:cNvPr id="151" name="Shape 151"/>
          <p:cNvCxnSpPr/>
          <p:nvPr/>
        </p:nvCxnSpPr>
        <p:spPr>
          <a:xfrm>
            <a:off x="5133475" y="1728975"/>
            <a:ext cx="2584500" cy="624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lg" len="lg"/>
            <a:tailEnd type="triangle" w="lg" len="lg"/>
          </a:ln>
        </p:spPr>
      </p:cxnSp>
      <p:sp>
        <p:nvSpPr>
          <p:cNvPr id="152" name="Shape 152"/>
          <p:cNvSpPr txBox="1"/>
          <p:nvPr/>
        </p:nvSpPr>
        <p:spPr>
          <a:xfrm>
            <a:off x="240625" y="1370825"/>
            <a:ext cx="1951800" cy="598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nl" sz="2400" dirty="0">
                <a:latin typeface="Georgia"/>
                <a:ea typeface="Georgia"/>
                <a:cs typeface="Georgia"/>
                <a:sym typeface="Georgia"/>
              </a:rPr>
              <a:t>holtedieren</a:t>
            </a:r>
          </a:p>
        </p:txBody>
      </p:sp>
      <p:sp>
        <p:nvSpPr>
          <p:cNvPr id="153" name="Shape 153"/>
          <p:cNvSpPr txBox="1"/>
          <p:nvPr/>
        </p:nvSpPr>
        <p:spPr>
          <a:xfrm>
            <a:off x="1550750" y="2456975"/>
            <a:ext cx="5133600" cy="598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nl" sz="2400">
                <a:latin typeface="Georgia"/>
                <a:ea typeface="Georgia"/>
                <a:cs typeface="Georgia"/>
                <a:sym typeface="Georgia"/>
              </a:rPr>
              <a:t>wormen</a:t>
            </a:r>
          </a:p>
        </p:txBody>
      </p:sp>
      <p:sp>
        <p:nvSpPr>
          <p:cNvPr id="154" name="Shape 154"/>
          <p:cNvSpPr txBox="1"/>
          <p:nvPr/>
        </p:nvSpPr>
        <p:spPr>
          <a:xfrm>
            <a:off x="2330575" y="2799250"/>
            <a:ext cx="1898400" cy="598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nl" sz="2400">
                <a:latin typeface="Georgia"/>
                <a:ea typeface="Georgia"/>
                <a:cs typeface="Georgia"/>
                <a:sym typeface="Georgia"/>
              </a:rPr>
              <a:t>weekdieren</a:t>
            </a:r>
          </a:p>
        </p:txBody>
      </p:sp>
      <p:sp>
        <p:nvSpPr>
          <p:cNvPr id="155" name="Shape 155"/>
          <p:cNvSpPr txBox="1"/>
          <p:nvPr/>
        </p:nvSpPr>
        <p:spPr>
          <a:xfrm>
            <a:off x="4420500" y="2753900"/>
            <a:ext cx="5133600" cy="598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nl" sz="2400">
                <a:latin typeface="Georgia"/>
                <a:ea typeface="Georgia"/>
                <a:cs typeface="Georgia"/>
                <a:sym typeface="Georgia"/>
              </a:rPr>
              <a:t>stekelhuidigen</a:t>
            </a:r>
          </a:p>
        </p:txBody>
      </p:sp>
      <p:sp>
        <p:nvSpPr>
          <p:cNvPr id="156" name="Shape 156"/>
          <p:cNvSpPr txBox="1"/>
          <p:nvPr/>
        </p:nvSpPr>
        <p:spPr>
          <a:xfrm>
            <a:off x="5828675" y="2361775"/>
            <a:ext cx="2156700" cy="598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nl" sz="2400">
                <a:latin typeface="Georgia"/>
                <a:ea typeface="Georgia"/>
                <a:cs typeface="Georgia"/>
                <a:sym typeface="Georgia"/>
              </a:rPr>
              <a:t>geleedpotigen</a:t>
            </a:r>
          </a:p>
        </p:txBody>
      </p:sp>
      <p:sp>
        <p:nvSpPr>
          <p:cNvPr id="157" name="Shape 157"/>
          <p:cNvSpPr txBox="1"/>
          <p:nvPr/>
        </p:nvSpPr>
        <p:spPr>
          <a:xfrm>
            <a:off x="7138750" y="1809750"/>
            <a:ext cx="2040900" cy="598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nl" sz="2400">
                <a:latin typeface="Georgia"/>
                <a:ea typeface="Georgia"/>
                <a:cs typeface="Georgia"/>
                <a:sym typeface="Georgia"/>
              </a:rPr>
              <a:t>gewervelden</a:t>
            </a:r>
          </a:p>
        </p:txBody>
      </p:sp>
      <p:pic>
        <p:nvPicPr>
          <p:cNvPr id="158" name="Shape 15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09567" y="1818025"/>
            <a:ext cx="1288456" cy="857399"/>
          </a:xfrm>
          <a:prstGeom prst="rect">
            <a:avLst/>
          </a:prstGeom>
          <a:noFill/>
          <a:ln>
            <a:noFill/>
          </a:ln>
        </p:spPr>
      </p:pic>
      <p:pic>
        <p:nvPicPr>
          <p:cNvPr id="159" name="Shape 15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02175" y="2907100"/>
            <a:ext cx="1690349" cy="1014209"/>
          </a:xfrm>
          <a:prstGeom prst="rect">
            <a:avLst/>
          </a:prstGeom>
          <a:noFill/>
          <a:ln>
            <a:noFill/>
          </a:ln>
        </p:spPr>
      </p:pic>
      <p:pic>
        <p:nvPicPr>
          <p:cNvPr id="160" name="Shape 160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192525" y="3312670"/>
            <a:ext cx="2040900" cy="10204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61" name="Shape 161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4874069" y="3292069"/>
            <a:ext cx="1595400" cy="1061666"/>
          </a:xfrm>
          <a:prstGeom prst="rect">
            <a:avLst/>
          </a:prstGeom>
          <a:noFill/>
          <a:ln>
            <a:noFill/>
          </a:ln>
        </p:spPr>
      </p:pic>
      <p:pic>
        <p:nvPicPr>
          <p:cNvPr id="162" name="Shape 162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6762634" y="2907093"/>
            <a:ext cx="1375715" cy="857399"/>
          </a:xfrm>
          <a:prstGeom prst="rect">
            <a:avLst/>
          </a:prstGeom>
          <a:noFill/>
          <a:ln>
            <a:noFill/>
          </a:ln>
        </p:spPr>
      </p:pic>
      <p:pic>
        <p:nvPicPr>
          <p:cNvPr id="163" name="Shape 163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7817740" y="978025"/>
            <a:ext cx="1083734" cy="940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Shape 168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nl"/>
              <a:t>gewervelde dieren</a:t>
            </a:r>
          </a:p>
        </p:txBody>
      </p:sp>
      <p:sp>
        <p:nvSpPr>
          <p:cNvPr id="169" name="Shape 169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nl"/>
              <a:t>ge</a:t>
            </a:r>
            <a:r>
              <a:rPr lang="nl">
                <a:solidFill>
                  <a:srgbClr val="FF0000"/>
                </a:solidFill>
              </a:rPr>
              <a:t>wervel</a:t>
            </a:r>
            <a:r>
              <a:rPr lang="nl"/>
              <a:t>de dieren = </a:t>
            </a:r>
          </a:p>
          <a:p>
            <a:pPr lvl="0" rtl="0">
              <a:spcBef>
                <a:spcPts val="0"/>
              </a:spcBef>
              <a:buNone/>
            </a:pPr>
            <a:endParaRPr/>
          </a:p>
          <a:p>
            <a:pPr lvl="0" rtl="0">
              <a:spcBef>
                <a:spcPts val="0"/>
              </a:spcBef>
              <a:buNone/>
            </a:pPr>
            <a:endParaRPr/>
          </a:p>
          <a:p>
            <a:pPr lvl="0" rtl="0">
              <a:spcBef>
                <a:spcPts val="0"/>
              </a:spcBef>
              <a:buNone/>
            </a:pPr>
            <a:r>
              <a:rPr lang="nl"/>
              <a:t>dieren met een wervelkolom</a:t>
            </a:r>
          </a:p>
        </p:txBody>
      </p:sp>
      <p:pic>
        <p:nvPicPr>
          <p:cNvPr id="170" name="Shape 17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370125" y="1454500"/>
            <a:ext cx="3974624" cy="33121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6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6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Shape 175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nl" dirty="0"/>
              <a:t>gewervelde dieren</a:t>
            </a:r>
          </a:p>
        </p:txBody>
      </p:sp>
      <p:sp>
        <p:nvSpPr>
          <p:cNvPr id="176" name="Shape 176"/>
          <p:cNvSpPr txBox="1">
            <a:spLocks noGrp="1"/>
          </p:cNvSpPr>
          <p:nvPr>
            <p:ph type="body" idx="1"/>
          </p:nvPr>
        </p:nvSpPr>
        <p:spPr>
          <a:xfrm>
            <a:off x="2665292" y="543975"/>
            <a:ext cx="8229600" cy="3725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nl" dirty="0"/>
              <a:t>							organismen</a:t>
            </a:r>
          </a:p>
        </p:txBody>
      </p:sp>
      <p:cxnSp>
        <p:nvCxnSpPr>
          <p:cNvPr id="177" name="Shape 177"/>
          <p:cNvCxnSpPr/>
          <p:nvPr/>
        </p:nvCxnSpPr>
        <p:spPr>
          <a:xfrm flipH="1">
            <a:off x="1108925" y="1451250"/>
            <a:ext cx="2430600" cy="6843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lg" len="lg"/>
            <a:tailEnd type="triangle" w="lg" len="lg"/>
          </a:ln>
        </p:spPr>
      </p:cxnSp>
      <p:cxnSp>
        <p:nvCxnSpPr>
          <p:cNvPr id="178" name="Shape 178"/>
          <p:cNvCxnSpPr/>
          <p:nvPr/>
        </p:nvCxnSpPr>
        <p:spPr>
          <a:xfrm flipH="1">
            <a:off x="3008575" y="1545650"/>
            <a:ext cx="778800" cy="8376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lg" len="lg"/>
            <a:tailEnd type="triangle" w="lg" len="lg"/>
          </a:ln>
        </p:spPr>
      </p:cxnSp>
      <p:cxnSp>
        <p:nvCxnSpPr>
          <p:cNvPr id="179" name="Shape 179"/>
          <p:cNvCxnSpPr/>
          <p:nvPr/>
        </p:nvCxnSpPr>
        <p:spPr>
          <a:xfrm>
            <a:off x="5215025" y="1675425"/>
            <a:ext cx="507300" cy="7314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lg" len="lg"/>
            <a:tailEnd type="triangle" w="lg" len="lg"/>
          </a:ln>
        </p:spPr>
      </p:cxnSp>
      <p:cxnSp>
        <p:nvCxnSpPr>
          <p:cNvPr id="180" name="Shape 180"/>
          <p:cNvCxnSpPr/>
          <p:nvPr/>
        </p:nvCxnSpPr>
        <p:spPr>
          <a:xfrm>
            <a:off x="5852150" y="1463787"/>
            <a:ext cx="2076600" cy="6726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lg" len="lg"/>
            <a:tailEnd type="triangle" w="lg" len="lg"/>
          </a:ln>
        </p:spPr>
      </p:cxnSp>
      <p:sp>
        <p:nvSpPr>
          <p:cNvPr id="181" name="Shape 181"/>
          <p:cNvSpPr txBox="1"/>
          <p:nvPr/>
        </p:nvSpPr>
        <p:spPr>
          <a:xfrm>
            <a:off x="0" y="1863750"/>
            <a:ext cx="1640100" cy="7929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nl" sz="2400">
                <a:latin typeface="Georgia"/>
                <a:ea typeface="Georgia"/>
                <a:cs typeface="Georgia"/>
                <a:sym typeface="Georgia"/>
              </a:rPr>
              <a:t>planten</a:t>
            </a:r>
          </a:p>
        </p:txBody>
      </p:sp>
      <p:sp>
        <p:nvSpPr>
          <p:cNvPr id="182" name="Shape 182"/>
          <p:cNvSpPr txBox="1"/>
          <p:nvPr/>
        </p:nvSpPr>
        <p:spPr>
          <a:xfrm>
            <a:off x="1958425" y="2175300"/>
            <a:ext cx="1746300" cy="7929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nl" sz="2400">
                <a:latin typeface="Georgia"/>
                <a:ea typeface="Georgia"/>
                <a:cs typeface="Georgia"/>
                <a:sym typeface="Georgia"/>
              </a:rPr>
              <a:t>dieren</a:t>
            </a:r>
          </a:p>
        </p:txBody>
      </p:sp>
      <p:sp>
        <p:nvSpPr>
          <p:cNvPr id="183" name="Shape 183"/>
          <p:cNvSpPr txBox="1"/>
          <p:nvPr/>
        </p:nvSpPr>
        <p:spPr>
          <a:xfrm>
            <a:off x="4849275" y="2229600"/>
            <a:ext cx="2076600" cy="6843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nl" sz="2400">
                <a:latin typeface="Georgia"/>
                <a:ea typeface="Georgia"/>
                <a:cs typeface="Georgia"/>
                <a:sym typeface="Georgia"/>
              </a:rPr>
              <a:t>schimmels</a:t>
            </a:r>
          </a:p>
        </p:txBody>
      </p:sp>
      <p:sp>
        <p:nvSpPr>
          <p:cNvPr id="184" name="Shape 184"/>
          <p:cNvSpPr txBox="1"/>
          <p:nvPr/>
        </p:nvSpPr>
        <p:spPr>
          <a:xfrm>
            <a:off x="7610175" y="2005850"/>
            <a:ext cx="1451100" cy="7929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nl" sz="2400">
                <a:latin typeface="Georgia"/>
                <a:ea typeface="Georgia"/>
                <a:cs typeface="Georgia"/>
                <a:sym typeface="Georgia"/>
              </a:rPr>
              <a:t>bacteriën</a:t>
            </a:r>
          </a:p>
        </p:txBody>
      </p:sp>
      <p:cxnSp>
        <p:nvCxnSpPr>
          <p:cNvPr id="185" name="Shape 185"/>
          <p:cNvCxnSpPr/>
          <p:nvPr/>
        </p:nvCxnSpPr>
        <p:spPr>
          <a:xfrm>
            <a:off x="2631100" y="2798750"/>
            <a:ext cx="11700" cy="6843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lg" len="lg"/>
            <a:tailEnd type="triangle" w="lg" len="lg"/>
          </a:ln>
        </p:spPr>
      </p:cxnSp>
      <p:sp>
        <p:nvSpPr>
          <p:cNvPr id="186" name="Shape 186"/>
          <p:cNvSpPr txBox="1"/>
          <p:nvPr/>
        </p:nvSpPr>
        <p:spPr>
          <a:xfrm>
            <a:off x="1805300" y="3409825"/>
            <a:ext cx="6796200" cy="7929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nl" sz="2400">
                <a:latin typeface="Georgia"/>
                <a:ea typeface="Georgia"/>
                <a:cs typeface="Georgia"/>
                <a:sym typeface="Georgia"/>
              </a:rPr>
              <a:t>gewervelden</a:t>
            </a:r>
          </a:p>
        </p:txBody>
      </p:sp>
      <p:pic>
        <p:nvPicPr>
          <p:cNvPr id="187" name="Shape 18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2368082"/>
            <a:ext cx="1200149" cy="15456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88" name="Shape 18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079489" y="2366375"/>
            <a:ext cx="1451100" cy="812624"/>
          </a:xfrm>
          <a:prstGeom prst="rect">
            <a:avLst/>
          </a:prstGeom>
          <a:noFill/>
          <a:ln>
            <a:noFill/>
          </a:ln>
        </p:spPr>
      </p:pic>
      <p:pic>
        <p:nvPicPr>
          <p:cNvPr id="189" name="Shape 189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085419" y="2798762"/>
            <a:ext cx="1451100" cy="1008757"/>
          </a:xfrm>
          <a:prstGeom prst="rect">
            <a:avLst/>
          </a:prstGeom>
          <a:noFill/>
          <a:ln>
            <a:noFill/>
          </a:ln>
        </p:spPr>
      </p:pic>
      <p:pic>
        <p:nvPicPr>
          <p:cNvPr id="190" name="Shape 190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2799574" y="3827450"/>
            <a:ext cx="1321925" cy="1316049"/>
          </a:xfrm>
          <a:prstGeom prst="rect">
            <a:avLst/>
          </a:prstGeom>
          <a:noFill/>
          <a:ln>
            <a:noFill/>
          </a:ln>
        </p:spPr>
      </p:pic>
      <p:pic>
        <p:nvPicPr>
          <p:cNvPr id="191" name="Shape 191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7577763" y="2636507"/>
            <a:ext cx="1515918" cy="10087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Shape 196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  <p:sp>
        <p:nvSpPr>
          <p:cNvPr id="197" name="Shape 197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nl"/>
              <a:t>							dieren</a:t>
            </a:r>
          </a:p>
        </p:txBody>
      </p:sp>
      <p:cxnSp>
        <p:nvCxnSpPr>
          <p:cNvPr id="198" name="Shape 198"/>
          <p:cNvCxnSpPr/>
          <p:nvPr/>
        </p:nvCxnSpPr>
        <p:spPr>
          <a:xfrm>
            <a:off x="4235725" y="1923200"/>
            <a:ext cx="0" cy="5190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lg" len="lg"/>
            <a:tailEnd type="triangle" w="lg" len="lg"/>
          </a:ln>
        </p:spPr>
      </p:cxnSp>
      <p:sp>
        <p:nvSpPr>
          <p:cNvPr id="199" name="Shape 199"/>
          <p:cNvSpPr txBox="1"/>
          <p:nvPr/>
        </p:nvSpPr>
        <p:spPr>
          <a:xfrm>
            <a:off x="3368550" y="2442200"/>
            <a:ext cx="2406900" cy="7929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nl" sz="2400">
                <a:latin typeface="Georgia"/>
                <a:ea typeface="Georgia"/>
                <a:cs typeface="Georgia"/>
                <a:sym typeface="Georgia"/>
              </a:rPr>
              <a:t>gewervelden</a:t>
            </a:r>
          </a:p>
        </p:txBody>
      </p:sp>
      <p:cxnSp>
        <p:nvCxnSpPr>
          <p:cNvPr id="200" name="Shape 200"/>
          <p:cNvCxnSpPr/>
          <p:nvPr/>
        </p:nvCxnSpPr>
        <p:spPr>
          <a:xfrm flipH="1">
            <a:off x="849300" y="2831750"/>
            <a:ext cx="2312700" cy="6252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lg" len="lg"/>
            <a:tailEnd type="triangle" w="lg" len="lg"/>
          </a:ln>
        </p:spPr>
      </p:cxnSp>
      <p:cxnSp>
        <p:nvCxnSpPr>
          <p:cNvPr id="201" name="Shape 201"/>
          <p:cNvCxnSpPr/>
          <p:nvPr/>
        </p:nvCxnSpPr>
        <p:spPr>
          <a:xfrm flipH="1">
            <a:off x="2872950" y="3138400"/>
            <a:ext cx="495600" cy="7080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lg" len="lg"/>
            <a:tailEnd type="triangle" w="lg" len="lg"/>
          </a:ln>
        </p:spPr>
      </p:cxnSp>
      <p:cxnSp>
        <p:nvCxnSpPr>
          <p:cNvPr id="202" name="Shape 202"/>
          <p:cNvCxnSpPr/>
          <p:nvPr/>
        </p:nvCxnSpPr>
        <p:spPr>
          <a:xfrm flipH="1">
            <a:off x="4256312" y="3235100"/>
            <a:ext cx="6000" cy="7293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lg" len="lg"/>
            <a:tailEnd type="triangle" w="lg" len="lg"/>
          </a:ln>
        </p:spPr>
      </p:cxnSp>
      <p:sp>
        <p:nvSpPr>
          <p:cNvPr id="203" name="Shape 203"/>
          <p:cNvSpPr txBox="1"/>
          <p:nvPr/>
        </p:nvSpPr>
        <p:spPr>
          <a:xfrm>
            <a:off x="5014450" y="3150250"/>
            <a:ext cx="566400" cy="318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cxnSp>
        <p:nvCxnSpPr>
          <p:cNvPr id="204" name="Shape 204"/>
          <p:cNvCxnSpPr/>
          <p:nvPr/>
        </p:nvCxnSpPr>
        <p:spPr>
          <a:xfrm>
            <a:off x="5020350" y="3138400"/>
            <a:ext cx="755100" cy="6843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lg" len="lg"/>
            <a:tailEnd type="triangle" w="lg" len="lg"/>
          </a:ln>
        </p:spPr>
      </p:cxnSp>
      <p:cxnSp>
        <p:nvCxnSpPr>
          <p:cNvPr id="205" name="Shape 205"/>
          <p:cNvCxnSpPr/>
          <p:nvPr/>
        </p:nvCxnSpPr>
        <p:spPr>
          <a:xfrm>
            <a:off x="5356625" y="2855300"/>
            <a:ext cx="2477700" cy="5781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lg" len="lg"/>
            <a:tailEnd type="triangle" w="lg" len="lg"/>
          </a:ln>
        </p:spPr>
      </p:cxnSp>
      <p:sp>
        <p:nvSpPr>
          <p:cNvPr id="206" name="Shape 206"/>
          <p:cNvSpPr txBox="1"/>
          <p:nvPr/>
        </p:nvSpPr>
        <p:spPr>
          <a:xfrm>
            <a:off x="389350" y="3598600"/>
            <a:ext cx="1521900" cy="7929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nl" sz="2400">
                <a:latin typeface="Georgia"/>
                <a:ea typeface="Georgia"/>
                <a:cs typeface="Georgia"/>
                <a:sym typeface="Georgia"/>
              </a:rPr>
              <a:t>reptielen</a:t>
            </a:r>
            <a:r>
              <a:rPr lang="nl"/>
              <a:t>	</a:t>
            </a:r>
          </a:p>
        </p:txBody>
      </p:sp>
      <p:sp>
        <p:nvSpPr>
          <p:cNvPr id="207" name="Shape 207"/>
          <p:cNvSpPr txBox="1"/>
          <p:nvPr/>
        </p:nvSpPr>
        <p:spPr>
          <a:xfrm>
            <a:off x="2477725" y="3952575"/>
            <a:ext cx="1237200" cy="7929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nl" sz="2400">
                <a:latin typeface="Georgia"/>
                <a:ea typeface="Georgia"/>
                <a:cs typeface="Georgia"/>
                <a:sym typeface="Georgia"/>
              </a:rPr>
              <a:t>vissen</a:t>
            </a:r>
          </a:p>
        </p:txBody>
      </p:sp>
      <p:sp>
        <p:nvSpPr>
          <p:cNvPr id="208" name="Shape 208"/>
          <p:cNvSpPr txBox="1"/>
          <p:nvPr/>
        </p:nvSpPr>
        <p:spPr>
          <a:xfrm>
            <a:off x="4153150" y="4141350"/>
            <a:ext cx="6796200" cy="7929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09" name="Shape 209"/>
          <p:cNvSpPr txBox="1"/>
          <p:nvPr/>
        </p:nvSpPr>
        <p:spPr>
          <a:xfrm>
            <a:off x="3575025" y="4070550"/>
            <a:ext cx="1935000" cy="7929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nl" sz="2400">
                <a:latin typeface="Georgia"/>
                <a:ea typeface="Georgia"/>
                <a:cs typeface="Georgia"/>
                <a:sym typeface="Georgia"/>
              </a:rPr>
              <a:t>amfibieën</a:t>
            </a:r>
          </a:p>
        </p:txBody>
      </p:sp>
      <p:sp>
        <p:nvSpPr>
          <p:cNvPr id="210" name="Shape 210"/>
          <p:cNvSpPr txBox="1"/>
          <p:nvPr/>
        </p:nvSpPr>
        <p:spPr>
          <a:xfrm>
            <a:off x="5580850" y="3952575"/>
            <a:ext cx="1333200" cy="7929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nl" sz="2400">
                <a:latin typeface="Georgia"/>
                <a:ea typeface="Georgia"/>
                <a:cs typeface="Georgia"/>
                <a:sym typeface="Georgia"/>
              </a:rPr>
              <a:t>vogels</a:t>
            </a:r>
          </a:p>
        </p:txBody>
      </p:sp>
      <p:sp>
        <p:nvSpPr>
          <p:cNvPr id="211" name="Shape 211"/>
          <p:cNvSpPr txBox="1"/>
          <p:nvPr/>
        </p:nvSpPr>
        <p:spPr>
          <a:xfrm>
            <a:off x="7527575" y="3669400"/>
            <a:ext cx="6796200" cy="7929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nl" sz="2400">
                <a:latin typeface="Georgia"/>
                <a:ea typeface="Georgia"/>
                <a:cs typeface="Georgia"/>
                <a:sym typeface="Georgia"/>
              </a:rPr>
              <a:t>zoogdieren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2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Shape 56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nl"/>
              <a:t>8  maart </a:t>
            </a:r>
          </a:p>
        </p:txBody>
      </p:sp>
      <p:sp>
        <p:nvSpPr>
          <p:cNvPr id="57" name="Shape 57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228600" rtl="0">
              <a:spcBef>
                <a:spcPts val="0"/>
              </a:spcBef>
              <a:buChar char="-"/>
            </a:pPr>
            <a:r>
              <a:rPr lang="nl"/>
              <a:t>dagopening</a:t>
            </a:r>
          </a:p>
          <a:p>
            <a:pPr marL="457200" lvl="0" indent="-228600" rtl="0">
              <a:spcBef>
                <a:spcPts val="0"/>
              </a:spcBef>
              <a:buChar char="-"/>
            </a:pPr>
            <a:r>
              <a:rPr lang="nl"/>
              <a:t>herhaling </a:t>
            </a:r>
          </a:p>
          <a:p>
            <a:pPr marL="457200" lvl="0" indent="-228600" rtl="0">
              <a:spcBef>
                <a:spcPts val="0"/>
              </a:spcBef>
              <a:buChar char="-"/>
            </a:pPr>
            <a:r>
              <a:rPr lang="nl"/>
              <a:t>veldwerkopdracht</a:t>
            </a:r>
          </a:p>
          <a:p>
            <a:pPr marL="457200" lvl="0" indent="-228600">
              <a:spcBef>
                <a:spcPts val="0"/>
              </a:spcBef>
              <a:buChar char="-"/>
            </a:pPr>
            <a:r>
              <a:rPr lang="nl"/>
              <a:t>afsluiting + huiswerk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Shape 216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nl"/>
              <a:t>kenmerken </a:t>
            </a:r>
          </a:p>
        </p:txBody>
      </p:sp>
      <p:sp>
        <p:nvSpPr>
          <p:cNvPr id="217" name="Shape 217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228600" rtl="0">
              <a:spcBef>
                <a:spcPts val="0"/>
              </a:spcBef>
              <a:buChar char="-"/>
            </a:pPr>
            <a:r>
              <a:rPr lang="nl"/>
              <a:t>ademhalen</a:t>
            </a:r>
          </a:p>
          <a:p>
            <a:pPr marL="457200" lvl="0" indent="-228600" rtl="0">
              <a:spcBef>
                <a:spcPts val="0"/>
              </a:spcBef>
              <a:buChar char="-"/>
            </a:pPr>
            <a:r>
              <a:rPr lang="nl"/>
              <a:t>huidbedekking</a:t>
            </a:r>
          </a:p>
          <a:p>
            <a:pPr marL="457200" lvl="0" indent="-228600" rtl="0">
              <a:spcBef>
                <a:spcPts val="0"/>
              </a:spcBef>
              <a:buChar char="-"/>
            </a:pPr>
            <a:r>
              <a:rPr lang="nl"/>
              <a:t>voortplanten</a:t>
            </a:r>
          </a:p>
          <a:p>
            <a:pPr marL="457200" lvl="0" indent="-228600" rtl="0">
              <a:spcBef>
                <a:spcPts val="0"/>
              </a:spcBef>
              <a:buChar char="-"/>
            </a:pPr>
            <a:r>
              <a:rPr lang="nl"/>
              <a:t>omgeving</a:t>
            </a:r>
          </a:p>
        </p:txBody>
      </p:sp>
      <p:pic>
        <p:nvPicPr>
          <p:cNvPr id="218" name="Shape 2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451750" y="-12"/>
            <a:ext cx="2019300" cy="15335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19" name="Shape 2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451747" y="1533525"/>
            <a:ext cx="2019299" cy="1520322"/>
          </a:xfrm>
          <a:prstGeom prst="rect">
            <a:avLst/>
          </a:prstGeom>
          <a:noFill/>
          <a:ln>
            <a:noFill/>
          </a:ln>
        </p:spPr>
      </p:pic>
      <p:pic>
        <p:nvPicPr>
          <p:cNvPr id="220" name="Shape 220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572532" y="3267097"/>
            <a:ext cx="1898515" cy="1520324"/>
          </a:xfrm>
          <a:prstGeom prst="rect">
            <a:avLst/>
          </a:prstGeom>
          <a:noFill/>
          <a:ln>
            <a:noFill/>
          </a:ln>
        </p:spPr>
      </p:pic>
      <p:pic>
        <p:nvPicPr>
          <p:cNvPr id="221" name="Shape 221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7471037" y="912275"/>
            <a:ext cx="1628775" cy="1524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22" name="Shape 222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7523050" y="2887600"/>
            <a:ext cx="1938624" cy="12900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Shape 227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nl"/>
              <a:t>vissen</a:t>
            </a:r>
          </a:p>
        </p:txBody>
      </p:sp>
      <p:sp>
        <p:nvSpPr>
          <p:cNvPr id="228" name="Shape 228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  <p:pic>
        <p:nvPicPr>
          <p:cNvPr id="229" name="Shape 22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435837" y="290512"/>
            <a:ext cx="5876925" cy="45624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Shape 234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nl"/>
              <a:t>amfibieën</a:t>
            </a:r>
          </a:p>
        </p:txBody>
      </p:sp>
      <p:sp>
        <p:nvSpPr>
          <p:cNvPr id="235" name="Shape 235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  <p:pic>
        <p:nvPicPr>
          <p:cNvPr id="236" name="Shape 23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447950" y="285750"/>
            <a:ext cx="5409624" cy="42567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Shape 241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nl"/>
              <a:t>reptielen</a:t>
            </a:r>
          </a:p>
        </p:txBody>
      </p:sp>
      <p:sp>
        <p:nvSpPr>
          <p:cNvPr id="242" name="Shape 242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  <p:pic>
        <p:nvPicPr>
          <p:cNvPr id="243" name="Shape 24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13779" y="1640804"/>
            <a:ext cx="8170549" cy="24297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Shape 248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nl"/>
              <a:t>vogels</a:t>
            </a:r>
          </a:p>
        </p:txBody>
      </p:sp>
      <p:sp>
        <p:nvSpPr>
          <p:cNvPr id="249" name="Shape 249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  <p:pic>
        <p:nvPicPr>
          <p:cNvPr id="250" name="Shape 25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871087" y="390525"/>
            <a:ext cx="6162675" cy="43624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Shape 255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nl"/>
              <a:t>zoogdieren</a:t>
            </a:r>
          </a:p>
        </p:txBody>
      </p:sp>
      <p:sp>
        <p:nvSpPr>
          <p:cNvPr id="256" name="Shape 256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  <p:pic>
        <p:nvPicPr>
          <p:cNvPr id="257" name="Shape 25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621201" y="637125"/>
            <a:ext cx="5522799" cy="41616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" name="Shape 262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nl" dirty="0"/>
              <a:t>gewervelde dieren</a:t>
            </a:r>
          </a:p>
        </p:txBody>
      </p:sp>
      <p:sp>
        <p:nvSpPr>
          <p:cNvPr id="263" name="Shape 263"/>
          <p:cNvSpPr txBox="1">
            <a:spLocks noGrp="1"/>
          </p:cNvSpPr>
          <p:nvPr>
            <p:ph type="body" idx="1"/>
          </p:nvPr>
        </p:nvSpPr>
        <p:spPr>
          <a:xfrm>
            <a:off x="2631100" y="611114"/>
            <a:ext cx="8229600" cy="3725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nl" dirty="0"/>
              <a:t>							organismen</a:t>
            </a:r>
          </a:p>
        </p:txBody>
      </p:sp>
      <p:cxnSp>
        <p:nvCxnSpPr>
          <p:cNvPr id="264" name="Shape 264"/>
          <p:cNvCxnSpPr/>
          <p:nvPr/>
        </p:nvCxnSpPr>
        <p:spPr>
          <a:xfrm flipH="1">
            <a:off x="1108925" y="1451250"/>
            <a:ext cx="2430600" cy="6843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lg" len="lg"/>
            <a:tailEnd type="triangle" w="lg" len="lg"/>
          </a:ln>
        </p:spPr>
      </p:cxnSp>
      <p:cxnSp>
        <p:nvCxnSpPr>
          <p:cNvPr id="265" name="Shape 265"/>
          <p:cNvCxnSpPr/>
          <p:nvPr/>
        </p:nvCxnSpPr>
        <p:spPr>
          <a:xfrm flipH="1">
            <a:off x="3008575" y="1545650"/>
            <a:ext cx="778800" cy="8376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lg" len="lg"/>
            <a:tailEnd type="triangle" w="lg" len="lg"/>
          </a:ln>
        </p:spPr>
      </p:cxnSp>
      <p:cxnSp>
        <p:nvCxnSpPr>
          <p:cNvPr id="266" name="Shape 266"/>
          <p:cNvCxnSpPr/>
          <p:nvPr/>
        </p:nvCxnSpPr>
        <p:spPr>
          <a:xfrm>
            <a:off x="5215025" y="1675425"/>
            <a:ext cx="507300" cy="7314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lg" len="lg"/>
            <a:tailEnd type="triangle" w="lg" len="lg"/>
          </a:ln>
        </p:spPr>
      </p:cxnSp>
      <p:cxnSp>
        <p:nvCxnSpPr>
          <p:cNvPr id="267" name="Shape 267"/>
          <p:cNvCxnSpPr/>
          <p:nvPr/>
        </p:nvCxnSpPr>
        <p:spPr>
          <a:xfrm>
            <a:off x="5852150" y="1463787"/>
            <a:ext cx="2076600" cy="6726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lg" len="lg"/>
            <a:tailEnd type="triangle" w="lg" len="lg"/>
          </a:ln>
        </p:spPr>
      </p:cxnSp>
      <p:sp>
        <p:nvSpPr>
          <p:cNvPr id="268" name="Shape 268"/>
          <p:cNvSpPr txBox="1"/>
          <p:nvPr/>
        </p:nvSpPr>
        <p:spPr>
          <a:xfrm>
            <a:off x="0" y="1863750"/>
            <a:ext cx="1640100" cy="7929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nl" sz="2400">
                <a:latin typeface="Georgia"/>
                <a:ea typeface="Georgia"/>
                <a:cs typeface="Georgia"/>
                <a:sym typeface="Georgia"/>
              </a:rPr>
              <a:t>planten</a:t>
            </a:r>
          </a:p>
        </p:txBody>
      </p:sp>
      <p:sp>
        <p:nvSpPr>
          <p:cNvPr id="269" name="Shape 269"/>
          <p:cNvSpPr txBox="1"/>
          <p:nvPr/>
        </p:nvSpPr>
        <p:spPr>
          <a:xfrm>
            <a:off x="1958425" y="2175300"/>
            <a:ext cx="1746300" cy="7929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nl" sz="2400">
                <a:latin typeface="Georgia"/>
                <a:ea typeface="Georgia"/>
                <a:cs typeface="Georgia"/>
                <a:sym typeface="Georgia"/>
              </a:rPr>
              <a:t>dieren</a:t>
            </a:r>
          </a:p>
        </p:txBody>
      </p:sp>
      <p:sp>
        <p:nvSpPr>
          <p:cNvPr id="270" name="Shape 270"/>
          <p:cNvSpPr txBox="1"/>
          <p:nvPr/>
        </p:nvSpPr>
        <p:spPr>
          <a:xfrm>
            <a:off x="4849275" y="2229600"/>
            <a:ext cx="2076600" cy="6843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nl" sz="2400">
                <a:latin typeface="Georgia"/>
                <a:ea typeface="Georgia"/>
                <a:cs typeface="Georgia"/>
                <a:sym typeface="Georgia"/>
              </a:rPr>
              <a:t>schimmels</a:t>
            </a:r>
          </a:p>
        </p:txBody>
      </p:sp>
      <p:sp>
        <p:nvSpPr>
          <p:cNvPr id="271" name="Shape 271"/>
          <p:cNvSpPr txBox="1"/>
          <p:nvPr/>
        </p:nvSpPr>
        <p:spPr>
          <a:xfrm>
            <a:off x="7610175" y="2005850"/>
            <a:ext cx="1451100" cy="7929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nl" sz="2400">
                <a:latin typeface="Georgia"/>
                <a:ea typeface="Georgia"/>
                <a:cs typeface="Georgia"/>
                <a:sym typeface="Georgia"/>
              </a:rPr>
              <a:t>bacterien</a:t>
            </a:r>
          </a:p>
        </p:txBody>
      </p:sp>
      <p:cxnSp>
        <p:nvCxnSpPr>
          <p:cNvPr id="272" name="Shape 272"/>
          <p:cNvCxnSpPr/>
          <p:nvPr/>
        </p:nvCxnSpPr>
        <p:spPr>
          <a:xfrm>
            <a:off x="2631100" y="2798750"/>
            <a:ext cx="11700" cy="6843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lg" len="lg"/>
            <a:tailEnd type="triangle" w="lg" len="lg"/>
          </a:ln>
        </p:spPr>
      </p:cxnSp>
      <p:sp>
        <p:nvSpPr>
          <p:cNvPr id="273" name="Shape 273"/>
          <p:cNvSpPr txBox="1"/>
          <p:nvPr/>
        </p:nvSpPr>
        <p:spPr>
          <a:xfrm>
            <a:off x="1805300" y="3409825"/>
            <a:ext cx="6796200" cy="7929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nl" sz="2400">
                <a:latin typeface="Georgia"/>
                <a:ea typeface="Georgia"/>
                <a:cs typeface="Georgia"/>
                <a:sym typeface="Georgia"/>
              </a:rPr>
              <a:t>gewervelden</a:t>
            </a:r>
          </a:p>
        </p:txBody>
      </p:sp>
      <p:cxnSp>
        <p:nvCxnSpPr>
          <p:cNvPr id="274" name="Shape 274"/>
          <p:cNvCxnSpPr>
            <a:stCxn id="273" idx="1"/>
          </p:cNvCxnSpPr>
          <p:nvPr/>
        </p:nvCxnSpPr>
        <p:spPr>
          <a:xfrm flipH="1">
            <a:off x="413000" y="3806275"/>
            <a:ext cx="1392300" cy="6063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lg" len="lg"/>
            <a:tailEnd type="triangle" w="lg" len="lg"/>
          </a:ln>
        </p:spPr>
      </p:cxnSp>
      <p:cxnSp>
        <p:nvCxnSpPr>
          <p:cNvPr id="275" name="Shape 275"/>
          <p:cNvCxnSpPr/>
          <p:nvPr/>
        </p:nvCxnSpPr>
        <p:spPr>
          <a:xfrm flipH="1">
            <a:off x="2171050" y="3893575"/>
            <a:ext cx="11700" cy="6372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lg" len="lg"/>
            <a:tailEnd type="triangle" w="lg" len="lg"/>
          </a:ln>
        </p:spPr>
      </p:cxnSp>
      <p:cxnSp>
        <p:nvCxnSpPr>
          <p:cNvPr id="276" name="Shape 276"/>
          <p:cNvCxnSpPr/>
          <p:nvPr/>
        </p:nvCxnSpPr>
        <p:spPr>
          <a:xfrm>
            <a:off x="2926075" y="3917175"/>
            <a:ext cx="0" cy="5544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lg" len="lg"/>
            <a:tailEnd type="triangle" w="lg" len="lg"/>
          </a:ln>
        </p:spPr>
      </p:cxnSp>
      <p:cxnSp>
        <p:nvCxnSpPr>
          <p:cNvPr id="277" name="Shape 277"/>
          <p:cNvCxnSpPr/>
          <p:nvPr/>
        </p:nvCxnSpPr>
        <p:spPr>
          <a:xfrm>
            <a:off x="3563200" y="3881775"/>
            <a:ext cx="778800" cy="4839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lg" len="lg"/>
            <a:tailEnd type="triangle" w="lg" len="lg"/>
          </a:ln>
        </p:spPr>
      </p:cxnSp>
      <p:cxnSp>
        <p:nvCxnSpPr>
          <p:cNvPr id="278" name="Shape 278"/>
          <p:cNvCxnSpPr/>
          <p:nvPr/>
        </p:nvCxnSpPr>
        <p:spPr>
          <a:xfrm>
            <a:off x="3869975" y="3752000"/>
            <a:ext cx="1616400" cy="591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lg" len="lg"/>
            <a:tailEnd type="triangle" w="lg" len="lg"/>
          </a:ln>
        </p:spPr>
      </p:cxnSp>
      <p:sp>
        <p:nvSpPr>
          <p:cNvPr id="279" name="Shape 279"/>
          <p:cNvSpPr txBox="1"/>
          <p:nvPr/>
        </p:nvSpPr>
        <p:spPr>
          <a:xfrm>
            <a:off x="94400" y="4613300"/>
            <a:ext cx="1250700" cy="7929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nl"/>
              <a:t>reptielen</a:t>
            </a:r>
          </a:p>
        </p:txBody>
      </p:sp>
      <p:sp>
        <p:nvSpPr>
          <p:cNvPr id="280" name="Shape 280"/>
          <p:cNvSpPr txBox="1"/>
          <p:nvPr/>
        </p:nvSpPr>
        <p:spPr>
          <a:xfrm>
            <a:off x="1705000" y="4530775"/>
            <a:ext cx="943800" cy="7929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nl"/>
              <a:t>vissen</a:t>
            </a:r>
          </a:p>
        </p:txBody>
      </p:sp>
      <p:sp>
        <p:nvSpPr>
          <p:cNvPr id="281" name="Shape 281"/>
          <p:cNvSpPr txBox="1"/>
          <p:nvPr/>
        </p:nvSpPr>
        <p:spPr>
          <a:xfrm>
            <a:off x="2395075" y="4530775"/>
            <a:ext cx="1392300" cy="7929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nl"/>
              <a:t>amfibieën</a:t>
            </a:r>
          </a:p>
        </p:txBody>
      </p:sp>
      <p:sp>
        <p:nvSpPr>
          <p:cNvPr id="282" name="Shape 282"/>
          <p:cNvSpPr txBox="1"/>
          <p:nvPr/>
        </p:nvSpPr>
        <p:spPr>
          <a:xfrm>
            <a:off x="4247525" y="4577900"/>
            <a:ext cx="943800" cy="7929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nl"/>
              <a:t>vogels</a:t>
            </a:r>
          </a:p>
        </p:txBody>
      </p:sp>
      <p:sp>
        <p:nvSpPr>
          <p:cNvPr id="283" name="Shape 283"/>
          <p:cNvSpPr txBox="1"/>
          <p:nvPr/>
        </p:nvSpPr>
        <p:spPr>
          <a:xfrm>
            <a:off x="5580800" y="3741225"/>
            <a:ext cx="1616400" cy="7929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nl"/>
              <a:t>zoogdieren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2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2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2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2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2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2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2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2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2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2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2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8" name="Shape 288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nl"/>
              <a:t>opdrachten  </a:t>
            </a:r>
          </a:p>
        </p:txBody>
      </p:sp>
      <p:sp>
        <p:nvSpPr>
          <p:cNvPr id="289" name="Shape 289"/>
          <p:cNvSpPr txBox="1">
            <a:spLocks noGrp="1"/>
          </p:cNvSpPr>
          <p:nvPr>
            <p:ph type="body" idx="1"/>
          </p:nvPr>
        </p:nvSpPr>
        <p:spPr>
          <a:xfrm>
            <a:off x="581000" y="1322250"/>
            <a:ext cx="8229600" cy="3725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nl"/>
              <a:t>18 samen (blz. 90)</a:t>
            </a:r>
          </a:p>
          <a:p>
            <a:pPr lvl="0" rtl="0">
              <a:spcBef>
                <a:spcPts val="0"/>
              </a:spcBef>
              <a:buNone/>
            </a:pPr>
            <a:r>
              <a:rPr lang="nl"/>
              <a:t>21 samen (blz. 93)</a:t>
            </a:r>
          </a:p>
          <a:p>
            <a:pPr lvl="0" rtl="0">
              <a:spcBef>
                <a:spcPts val="0"/>
              </a:spcBef>
              <a:buNone/>
            </a:pPr>
            <a:endParaRPr/>
          </a:p>
          <a:p>
            <a:pPr lvl="0" rtl="0">
              <a:spcBef>
                <a:spcPts val="0"/>
              </a:spcBef>
              <a:buNone/>
            </a:pPr>
            <a:r>
              <a:rPr lang="nl"/>
              <a:t>zelf: 16 t/m 20</a:t>
            </a:r>
          </a:p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" name="Shape 294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nl"/>
              <a:t>29 maart</a:t>
            </a:r>
          </a:p>
        </p:txBody>
      </p:sp>
      <p:sp>
        <p:nvSpPr>
          <p:cNvPr id="295" name="Shape 295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228600" rtl="0">
              <a:spcBef>
                <a:spcPts val="0"/>
              </a:spcBef>
              <a:buChar char="-"/>
            </a:pPr>
            <a:r>
              <a:rPr lang="nl"/>
              <a:t>dagopening</a:t>
            </a:r>
          </a:p>
          <a:p>
            <a:pPr marL="457200" lvl="0" indent="-228600" rtl="0">
              <a:spcBef>
                <a:spcPts val="0"/>
              </a:spcBef>
              <a:buChar char="-"/>
            </a:pPr>
            <a:r>
              <a:rPr lang="nl"/>
              <a:t>herhaling basisstof 6</a:t>
            </a:r>
          </a:p>
          <a:p>
            <a:pPr marL="457200" lvl="0" indent="-228600" rtl="0">
              <a:spcBef>
                <a:spcPts val="0"/>
              </a:spcBef>
              <a:buChar char="-"/>
            </a:pPr>
            <a:r>
              <a:rPr lang="nl"/>
              <a:t>uitleg basisstof 7</a:t>
            </a:r>
          </a:p>
          <a:p>
            <a:pPr marL="457200" lvl="0" indent="-228600" rtl="0">
              <a:spcBef>
                <a:spcPts val="0"/>
              </a:spcBef>
              <a:buChar char="-"/>
            </a:pPr>
            <a:r>
              <a:rPr lang="nl"/>
              <a:t>opdracht 20 samen</a:t>
            </a:r>
          </a:p>
          <a:p>
            <a:pPr marL="457200" lvl="0" indent="-228600" rtl="0">
              <a:spcBef>
                <a:spcPts val="0"/>
              </a:spcBef>
              <a:buChar char="-"/>
            </a:pPr>
            <a:r>
              <a:rPr lang="nl"/>
              <a:t>online oefenen</a:t>
            </a:r>
          </a:p>
          <a:p>
            <a:pPr marL="457200" lvl="0" indent="-228600">
              <a:spcBef>
                <a:spcPts val="0"/>
              </a:spcBef>
              <a:buChar char="-"/>
            </a:pPr>
            <a:r>
              <a:rPr lang="nl"/>
              <a:t>onine d-toets maken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0" name="Shape 300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nl"/>
              <a:t>gewervelde dieren</a:t>
            </a:r>
          </a:p>
        </p:txBody>
      </p:sp>
      <p:sp>
        <p:nvSpPr>
          <p:cNvPr id="301" name="Shape 301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228600" rtl="0">
              <a:spcBef>
                <a:spcPts val="0"/>
              </a:spcBef>
              <a:buChar char="-"/>
            </a:pPr>
            <a:r>
              <a:rPr lang="nl"/>
              <a:t>hoe kunnen we dieren in groepen indelen?</a:t>
            </a:r>
          </a:p>
          <a:p>
            <a:pPr marL="457200" lvl="0" indent="-228600" rtl="0">
              <a:spcBef>
                <a:spcPts val="0"/>
              </a:spcBef>
              <a:buChar char="-"/>
            </a:pPr>
            <a:r>
              <a:rPr lang="nl"/>
              <a:t>wat hebben de gewervelde dieren allemaal? </a:t>
            </a:r>
          </a:p>
          <a:p>
            <a:pPr marL="457200" lvl="0" indent="-228600" rtl="0">
              <a:spcBef>
                <a:spcPts val="0"/>
              </a:spcBef>
              <a:buChar char="-"/>
            </a:pPr>
            <a:r>
              <a:rPr lang="nl"/>
              <a:t>welke groepen gewervelde dieren zijn er?</a:t>
            </a:r>
          </a:p>
          <a:p>
            <a:pPr marL="457200" lvl="0" indent="-228600" rtl="0">
              <a:spcBef>
                <a:spcPts val="0"/>
              </a:spcBef>
              <a:buChar char="-"/>
            </a:pPr>
            <a:r>
              <a:rPr lang="nl"/>
              <a:t>hoe kunnen we de gewervelde dieren indelen?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0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0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0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Shape 62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nl"/>
              <a:t>dagopening</a:t>
            </a:r>
          </a:p>
        </p:txBody>
      </p:sp>
      <p:sp>
        <p:nvSpPr>
          <p:cNvPr id="63" name="Shape 63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64" name="Shape 64">
            <a:hlinkClick r:id="rId3"/>
          </p:cNvPr>
          <p:cNvSpPr/>
          <p:nvPr/>
        </p:nvSpPr>
        <p:spPr>
          <a:xfrm>
            <a:off x="2286000" y="857250"/>
            <a:ext cx="4572000" cy="3429000"/>
          </a:xfrm>
          <a:prstGeom prst="rect">
            <a:avLst/>
          </a:prstGeom>
          <a:blipFill>
            <a:blip r:embed="rId4">
              <a:alphaModFix/>
            </a:blip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6" name="Shape 306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nl"/>
              <a:t>kenmerken </a:t>
            </a:r>
          </a:p>
        </p:txBody>
      </p:sp>
      <p:sp>
        <p:nvSpPr>
          <p:cNvPr id="307" name="Shape 307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228600" rtl="0">
              <a:spcBef>
                <a:spcPts val="0"/>
              </a:spcBef>
              <a:buChar char="-"/>
            </a:pPr>
            <a:r>
              <a:rPr lang="nl"/>
              <a:t>ademhalen</a:t>
            </a:r>
          </a:p>
          <a:p>
            <a:pPr marL="457200" lvl="0" indent="-228600" rtl="0">
              <a:spcBef>
                <a:spcPts val="0"/>
              </a:spcBef>
              <a:buChar char="-"/>
            </a:pPr>
            <a:r>
              <a:rPr lang="nl"/>
              <a:t>huidbedekking</a:t>
            </a:r>
          </a:p>
          <a:p>
            <a:pPr marL="457200" lvl="0" indent="-228600" rtl="0">
              <a:spcBef>
                <a:spcPts val="0"/>
              </a:spcBef>
              <a:buChar char="-"/>
            </a:pPr>
            <a:r>
              <a:rPr lang="nl"/>
              <a:t>voortplanten</a:t>
            </a:r>
          </a:p>
          <a:p>
            <a:pPr marL="457200" lvl="0" indent="-228600" rtl="0">
              <a:spcBef>
                <a:spcPts val="0"/>
              </a:spcBef>
              <a:buChar char="-"/>
            </a:pPr>
            <a:r>
              <a:rPr lang="nl"/>
              <a:t>omgeving</a:t>
            </a:r>
          </a:p>
          <a:p>
            <a:pPr marL="457200" lvl="0" indent="-228600" rtl="0">
              <a:spcBef>
                <a:spcPts val="0"/>
              </a:spcBef>
              <a:buChar char="-"/>
            </a:pPr>
            <a:r>
              <a:rPr lang="nl"/>
              <a:t>lichaamstemperatuur</a:t>
            </a:r>
          </a:p>
        </p:txBody>
      </p:sp>
      <p:pic>
        <p:nvPicPr>
          <p:cNvPr id="308" name="Shape 30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451750" y="-12"/>
            <a:ext cx="2019300" cy="1533525"/>
          </a:xfrm>
          <a:prstGeom prst="rect">
            <a:avLst/>
          </a:prstGeom>
          <a:noFill/>
          <a:ln>
            <a:noFill/>
          </a:ln>
        </p:spPr>
      </p:pic>
      <p:pic>
        <p:nvPicPr>
          <p:cNvPr id="309" name="Shape 30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451747" y="1533525"/>
            <a:ext cx="2019299" cy="1520322"/>
          </a:xfrm>
          <a:prstGeom prst="rect">
            <a:avLst/>
          </a:prstGeom>
          <a:noFill/>
          <a:ln>
            <a:noFill/>
          </a:ln>
        </p:spPr>
      </p:pic>
      <p:pic>
        <p:nvPicPr>
          <p:cNvPr id="310" name="Shape 310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572532" y="3267097"/>
            <a:ext cx="1898515" cy="1520324"/>
          </a:xfrm>
          <a:prstGeom prst="rect">
            <a:avLst/>
          </a:prstGeom>
          <a:noFill/>
          <a:ln>
            <a:noFill/>
          </a:ln>
        </p:spPr>
      </p:pic>
      <p:pic>
        <p:nvPicPr>
          <p:cNvPr id="311" name="Shape 311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7471037" y="912275"/>
            <a:ext cx="1628775" cy="1524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12" name="Shape 312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7523050" y="2887600"/>
            <a:ext cx="1938624" cy="12900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" name="Shape 317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nl"/>
              <a:t>vertakkingsschema</a:t>
            </a:r>
          </a:p>
        </p:txBody>
      </p:sp>
      <p:sp>
        <p:nvSpPr>
          <p:cNvPr id="318" name="Shape 318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228600" rtl="0">
              <a:spcBef>
                <a:spcPts val="0"/>
              </a:spcBef>
              <a:buChar char="-"/>
            </a:pPr>
            <a:r>
              <a:rPr lang="nl"/>
              <a:t>bladzijde 92 in werkboek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3" name="Shape 323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nl"/>
              <a:t>opdracht 20</a:t>
            </a:r>
          </a:p>
        </p:txBody>
      </p:sp>
      <p:sp>
        <p:nvSpPr>
          <p:cNvPr id="324" name="Shape 324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nl"/>
              <a:t>bladzijde 92 in werkboek</a:t>
            </a:r>
          </a:p>
        </p:txBody>
      </p:sp>
      <p:pic>
        <p:nvPicPr>
          <p:cNvPr id="325" name="Shape 3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644158" y="0"/>
            <a:ext cx="6499833" cy="51434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0" name="Shape 330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nl"/>
              <a:t>determineertabel</a:t>
            </a:r>
          </a:p>
        </p:txBody>
      </p:sp>
      <p:sp>
        <p:nvSpPr>
          <p:cNvPr id="331" name="Shape 331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nl"/>
              <a:t>determineren = organisme indelen door te kijken naar kenmerken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6" name="Shape 336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nl"/>
              <a:t>online oefenen</a:t>
            </a:r>
          </a:p>
        </p:txBody>
      </p:sp>
      <p:sp>
        <p:nvSpPr>
          <p:cNvPr id="337" name="Shape 337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228600" rtl="0">
              <a:spcBef>
                <a:spcPts val="0"/>
              </a:spcBef>
              <a:buChar char="-"/>
            </a:pPr>
            <a:r>
              <a:rPr lang="nl"/>
              <a:t>ga naar google.nl</a:t>
            </a:r>
          </a:p>
          <a:p>
            <a:pPr marL="457200" lvl="0" indent="-228600" rtl="0">
              <a:spcBef>
                <a:spcPts val="0"/>
              </a:spcBef>
              <a:buChar char="-"/>
            </a:pPr>
            <a:r>
              <a:rPr lang="nl"/>
              <a:t>open je school mail</a:t>
            </a:r>
          </a:p>
          <a:p>
            <a:pPr marL="457200" lvl="0" indent="-228600" rtl="0">
              <a:spcBef>
                <a:spcPts val="0"/>
              </a:spcBef>
              <a:buChar char="-"/>
            </a:pPr>
            <a:r>
              <a:rPr lang="nl"/>
              <a:t>open mijn mailtje</a:t>
            </a:r>
          </a:p>
          <a:p>
            <a:pPr marL="457200" lvl="0" indent="-228600" rtl="0">
              <a:spcBef>
                <a:spcPts val="0"/>
              </a:spcBef>
              <a:buChar char="-"/>
            </a:pPr>
            <a:r>
              <a:rPr lang="nl"/>
              <a:t>maak éérst link 1</a:t>
            </a:r>
          </a:p>
          <a:p>
            <a:pPr marL="457200" lvl="0" indent="-228600">
              <a:spcBef>
                <a:spcPts val="0"/>
              </a:spcBef>
              <a:buChar char="-"/>
            </a:pPr>
            <a:r>
              <a:rPr lang="nl"/>
              <a:t>dan link 2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3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3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3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2" name="Shape 342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nl"/>
              <a:t>socrative</a:t>
            </a:r>
          </a:p>
        </p:txBody>
      </p:sp>
      <p:sp>
        <p:nvSpPr>
          <p:cNvPr id="343" name="Shape 343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228600" rtl="0">
              <a:spcBef>
                <a:spcPts val="0"/>
              </a:spcBef>
              <a:buChar char="-"/>
            </a:pPr>
            <a:r>
              <a:rPr lang="nl"/>
              <a:t>www. socrative.com</a:t>
            </a:r>
          </a:p>
          <a:p>
            <a:pPr marL="457200" lvl="0" indent="-228600" rtl="0">
              <a:spcBef>
                <a:spcPts val="0"/>
              </a:spcBef>
              <a:buChar char="-"/>
            </a:pPr>
            <a:r>
              <a:rPr lang="nl"/>
              <a:t>klik op inlog student</a:t>
            </a:r>
          </a:p>
          <a:p>
            <a:pPr marL="457200" lvl="0" indent="-228600" rtl="0">
              <a:spcBef>
                <a:spcPts val="0"/>
              </a:spcBef>
              <a:buChar char="-"/>
            </a:pPr>
            <a:r>
              <a:rPr lang="nl"/>
              <a:t>vul het roomnummer in</a:t>
            </a:r>
          </a:p>
          <a:p>
            <a:pPr marL="457200" lvl="0" indent="-228600">
              <a:spcBef>
                <a:spcPts val="0"/>
              </a:spcBef>
              <a:buChar char="-"/>
            </a:pPr>
            <a:r>
              <a:rPr lang="nl"/>
              <a:t>en je naam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Shape 69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nl"/>
              <a:t>herhaling</a:t>
            </a:r>
          </a:p>
        </p:txBody>
      </p:sp>
      <p:sp>
        <p:nvSpPr>
          <p:cNvPr id="70" name="Shape 70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228600" rtl="0">
              <a:spcBef>
                <a:spcPts val="0"/>
              </a:spcBef>
              <a:buChar char="-"/>
            </a:pPr>
            <a:r>
              <a:rPr lang="nl"/>
              <a:t>kahoot</a:t>
            </a:r>
          </a:p>
          <a:p>
            <a:pPr marL="457200" lvl="0" indent="-228600" rtl="0">
              <a:spcBef>
                <a:spcPts val="0"/>
              </a:spcBef>
              <a:buChar char="-"/>
            </a:pPr>
            <a:r>
              <a:rPr lang="nl"/>
              <a:t>gebruik je binnenstem</a:t>
            </a:r>
          </a:p>
          <a:p>
            <a:pPr marL="457200" lvl="0" indent="-228600" rtl="0">
              <a:spcBef>
                <a:spcPts val="0"/>
              </a:spcBef>
              <a:buChar char="-"/>
            </a:pPr>
            <a:r>
              <a:rPr lang="nl"/>
              <a:t>op je plek blijven zitten </a:t>
            </a:r>
          </a:p>
          <a:p>
            <a:pPr lvl="0">
              <a:spcBef>
                <a:spcPts val="0"/>
              </a:spcBef>
              <a:buNone/>
            </a:pPr>
            <a:endParaRPr/>
          </a:p>
        </p:txBody>
      </p:sp>
      <p:pic>
        <p:nvPicPr>
          <p:cNvPr id="71" name="Shape 7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991212" y="2230262"/>
            <a:ext cx="2695575" cy="26955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7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Shape 76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nl"/>
              <a:t>veldwerkopdracht</a:t>
            </a:r>
          </a:p>
        </p:txBody>
      </p:sp>
      <p:sp>
        <p:nvSpPr>
          <p:cNvPr id="77" name="Shape 77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228600" rtl="0">
              <a:spcBef>
                <a:spcPts val="0"/>
              </a:spcBef>
              <a:buChar char="-"/>
            </a:pPr>
            <a:r>
              <a:rPr lang="nl"/>
              <a:t>werkblad</a:t>
            </a:r>
          </a:p>
          <a:p>
            <a:pPr marL="457200" lvl="0" indent="-228600" rtl="0">
              <a:spcBef>
                <a:spcPts val="0"/>
              </a:spcBef>
              <a:buChar char="-"/>
            </a:pPr>
            <a:r>
              <a:rPr lang="nl"/>
              <a:t>regels</a:t>
            </a:r>
          </a:p>
          <a:p>
            <a:pPr lvl="0" rtl="0">
              <a:spcBef>
                <a:spcPts val="0"/>
              </a:spcBef>
              <a:buNone/>
            </a:pPr>
            <a:endParaRPr/>
          </a:p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7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Shape 82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nl"/>
              <a:t>afsluiting</a:t>
            </a:r>
          </a:p>
        </p:txBody>
      </p:sp>
      <p:sp>
        <p:nvSpPr>
          <p:cNvPr id="83" name="Shape 83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228600" rtl="0">
              <a:spcBef>
                <a:spcPts val="0"/>
              </a:spcBef>
              <a:buChar char="-"/>
            </a:pPr>
            <a:r>
              <a:rPr lang="nl"/>
              <a:t>hoe vonden jullie het? </a:t>
            </a:r>
          </a:p>
          <a:p>
            <a:pPr lvl="0" rtl="0">
              <a:spcBef>
                <a:spcPts val="0"/>
              </a:spcBef>
              <a:buNone/>
            </a:pPr>
            <a:endParaRPr/>
          </a:p>
          <a:p>
            <a:pPr lvl="0" rtl="0">
              <a:spcBef>
                <a:spcPts val="0"/>
              </a:spcBef>
              <a:buNone/>
            </a:pPr>
            <a:r>
              <a:rPr lang="nl"/>
              <a:t>huiswerk:</a:t>
            </a:r>
          </a:p>
          <a:p>
            <a:pPr marL="457200" lvl="0" indent="-228600">
              <a:spcBef>
                <a:spcPts val="0"/>
              </a:spcBef>
              <a:buChar char="-"/>
            </a:pPr>
            <a:r>
              <a:rPr lang="nl"/>
              <a:t>kijk het filmpje over basisstof 5 (zie magister)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Shape 88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nl"/>
              <a:t>15 maart</a:t>
            </a:r>
          </a:p>
        </p:txBody>
      </p:sp>
      <p:sp>
        <p:nvSpPr>
          <p:cNvPr id="89" name="Shape 89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228600" rtl="0">
              <a:spcBef>
                <a:spcPts val="0"/>
              </a:spcBef>
              <a:buChar char="-"/>
            </a:pPr>
            <a:r>
              <a:rPr lang="nl"/>
              <a:t>dagopening</a:t>
            </a:r>
          </a:p>
          <a:p>
            <a:pPr marL="457200" lvl="0" indent="-228600" rtl="0">
              <a:spcBef>
                <a:spcPts val="0"/>
              </a:spcBef>
              <a:buChar char="-"/>
            </a:pPr>
            <a:r>
              <a:rPr lang="nl"/>
              <a:t>huiswerkcheck</a:t>
            </a:r>
          </a:p>
          <a:p>
            <a:pPr marL="457200" lvl="0" indent="-228600" rtl="0">
              <a:spcBef>
                <a:spcPts val="0"/>
              </a:spcBef>
              <a:buChar char="-"/>
            </a:pPr>
            <a:r>
              <a:rPr lang="nl"/>
              <a:t>herhaling en vragen</a:t>
            </a:r>
          </a:p>
          <a:p>
            <a:pPr marL="457200" lvl="0" indent="-228600" rtl="0">
              <a:spcBef>
                <a:spcPts val="0"/>
              </a:spcBef>
              <a:buChar char="-"/>
            </a:pPr>
            <a:r>
              <a:rPr lang="nl"/>
              <a:t>opdrachten maken</a:t>
            </a:r>
          </a:p>
          <a:p>
            <a:pPr marL="457200" lvl="0" indent="-228600" rtl="0">
              <a:spcBef>
                <a:spcPts val="0"/>
              </a:spcBef>
              <a:buChar char="-"/>
            </a:pPr>
            <a:r>
              <a:rPr lang="nl"/>
              <a:t>werkstuk</a:t>
            </a:r>
          </a:p>
        </p:txBody>
      </p:sp>
      <p:pic>
        <p:nvPicPr>
          <p:cNvPr id="90" name="Shape 9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367837" y="2077862"/>
            <a:ext cx="3648075" cy="28479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Shape 95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nl"/>
              <a:t>dagopening</a:t>
            </a:r>
          </a:p>
        </p:txBody>
      </p:sp>
      <p:sp>
        <p:nvSpPr>
          <p:cNvPr id="96" name="Shape 96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Shape 101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nl"/>
              <a:t>huiswerkcheck</a:t>
            </a:r>
          </a:p>
        </p:txBody>
      </p:sp>
      <p:sp>
        <p:nvSpPr>
          <p:cNvPr id="102" name="Shape 102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228600" rtl="0">
              <a:spcBef>
                <a:spcPts val="0"/>
              </a:spcBef>
              <a:buChar char="-"/>
            </a:pPr>
            <a:r>
              <a:rPr lang="nl"/>
              <a:t>Ga naar </a:t>
            </a:r>
            <a:r>
              <a:rPr lang="nl" u="sng">
                <a:solidFill>
                  <a:schemeClr val="hlink"/>
                </a:solidFill>
                <a:hlinkClick r:id="rId3"/>
              </a:rPr>
              <a:t>www.google.nl</a:t>
            </a:r>
          </a:p>
          <a:p>
            <a:pPr marL="457200" lvl="0" indent="-228600" rtl="0">
              <a:spcBef>
                <a:spcPts val="0"/>
              </a:spcBef>
              <a:buChar char="-"/>
            </a:pPr>
            <a:r>
              <a:rPr lang="nl"/>
              <a:t>open je school mail account</a:t>
            </a:r>
          </a:p>
          <a:p>
            <a:pPr marL="457200" lvl="0" indent="-228600" rtl="0">
              <a:spcBef>
                <a:spcPts val="0"/>
              </a:spcBef>
              <a:buChar char="-"/>
            </a:pPr>
            <a:r>
              <a:rPr lang="nl"/>
              <a:t>open mijn mail</a:t>
            </a:r>
          </a:p>
          <a:p>
            <a:pPr marL="457200" lvl="0" indent="-228600" rtl="0">
              <a:spcBef>
                <a:spcPts val="0"/>
              </a:spcBef>
              <a:buChar char="-"/>
            </a:pPr>
            <a:r>
              <a:rPr lang="nl"/>
              <a:t>klik op de link </a:t>
            </a:r>
          </a:p>
          <a:p>
            <a:pPr lvl="0" rtl="0">
              <a:spcBef>
                <a:spcPts val="0"/>
              </a:spcBef>
              <a:buNone/>
            </a:pPr>
            <a:endParaRPr/>
          </a:p>
          <a:p>
            <a:pPr marL="457200" lvl="0" indent="-228600" rtl="0">
              <a:spcBef>
                <a:spcPts val="0"/>
              </a:spcBef>
              <a:buChar char="-"/>
            </a:pPr>
            <a:r>
              <a:rPr lang="nl"/>
              <a:t>klaar? → opruimen en boek pakken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0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0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0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0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paper-plane">
  <a:themeElements>
    <a:clrScheme name="Custom 354">
      <a:dk1>
        <a:srgbClr val="000000"/>
      </a:dk1>
      <a:lt1>
        <a:srgbClr val="FFFFFF"/>
      </a:lt1>
      <a:dk2>
        <a:srgbClr val="30182B"/>
      </a:dk2>
      <a:lt2>
        <a:srgbClr val="DFDFDF"/>
      </a:lt2>
      <a:accent1>
        <a:srgbClr val="592D50"/>
      </a:accent1>
      <a:accent2>
        <a:srgbClr val="D3A67A"/>
      </a:accent2>
      <a:accent3>
        <a:srgbClr val="45485F"/>
      </a:accent3>
      <a:accent4>
        <a:srgbClr val="6B9756"/>
      </a:accent4>
      <a:accent5>
        <a:srgbClr val="7D576E"/>
      </a:accent5>
      <a:accent6>
        <a:srgbClr val="4C1A23"/>
      </a:accent6>
      <a:hlink>
        <a:srgbClr val="511E3E"/>
      </a:hlink>
      <a:folHlink>
        <a:srgbClr val="9EA0A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320</Words>
  <Application>Microsoft Office PowerPoint</Application>
  <PresentationFormat>Diavoorstelling (16:9)</PresentationFormat>
  <Paragraphs>142</Paragraphs>
  <Slides>35</Slides>
  <Notes>35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35</vt:i4>
      </vt:variant>
    </vt:vector>
  </HeadingPairs>
  <TitlesOfParts>
    <vt:vector size="36" baseType="lpstr">
      <vt:lpstr>paper-plane</vt:lpstr>
      <vt:lpstr>1B</vt:lpstr>
      <vt:lpstr>8  maart </vt:lpstr>
      <vt:lpstr>dagopening</vt:lpstr>
      <vt:lpstr>herhaling</vt:lpstr>
      <vt:lpstr>veldwerkopdracht</vt:lpstr>
      <vt:lpstr>afsluiting</vt:lpstr>
      <vt:lpstr>15 maart</vt:lpstr>
      <vt:lpstr>dagopening</vt:lpstr>
      <vt:lpstr>huiswerkcheck</vt:lpstr>
      <vt:lpstr>herhaling en vragen</vt:lpstr>
      <vt:lpstr>filmpje uitleg groepen</vt:lpstr>
      <vt:lpstr>opdrachten</vt:lpstr>
      <vt:lpstr>werkstuk</vt:lpstr>
      <vt:lpstr>huiswerk</vt:lpstr>
      <vt:lpstr>22 maart</vt:lpstr>
      <vt:lpstr>dierenrijk</vt:lpstr>
      <vt:lpstr>gewervelde dieren</vt:lpstr>
      <vt:lpstr>gewervelde dieren</vt:lpstr>
      <vt:lpstr>PowerPoint-presentatie</vt:lpstr>
      <vt:lpstr>kenmerken </vt:lpstr>
      <vt:lpstr>vissen</vt:lpstr>
      <vt:lpstr>amfibieën</vt:lpstr>
      <vt:lpstr>reptielen</vt:lpstr>
      <vt:lpstr>vogels</vt:lpstr>
      <vt:lpstr>zoogdieren</vt:lpstr>
      <vt:lpstr>gewervelde dieren</vt:lpstr>
      <vt:lpstr>opdrachten  </vt:lpstr>
      <vt:lpstr>29 maart</vt:lpstr>
      <vt:lpstr>gewervelde dieren</vt:lpstr>
      <vt:lpstr>kenmerken </vt:lpstr>
      <vt:lpstr>vertakkingsschema</vt:lpstr>
      <vt:lpstr>opdracht 20</vt:lpstr>
      <vt:lpstr>determineertabel</vt:lpstr>
      <vt:lpstr>online oefenen</vt:lpstr>
      <vt:lpstr>socrative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1B</dc:title>
  <dc:creator>Jessica</dc:creator>
  <cp:lastModifiedBy>Jessica</cp:lastModifiedBy>
  <cp:revision>1</cp:revision>
  <dcterms:modified xsi:type="dcterms:W3CDTF">2016-03-31T14:40:11Z</dcterms:modified>
</cp:coreProperties>
</file>