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9" r:id="rId4"/>
    <p:sldId id="258" r:id="rId5"/>
    <p:sldId id="261" r:id="rId6"/>
    <p:sldId id="262" r:id="rId7"/>
    <p:sldId id="260" r:id="rId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arvin Tersluijsen" initials="MT" lastIdx="1" clrIdx="0">
    <p:extLst>
      <p:ext uri="{19B8F6BF-5375-455C-9EA6-DF929625EA0E}">
        <p15:presenceInfo xmlns:p15="http://schemas.microsoft.com/office/powerpoint/2012/main" userId="145e42e284d56fac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78" d="100"/>
          <a:sy n="78" d="100"/>
        </p:scale>
        <p:origin x="60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commentAuthors" Target="commentAuthors.xml"/></Relationships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34063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869490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6230805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02140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8603978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3128662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8651150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833799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8035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49612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305833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465205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010086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09807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02219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8260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2FB38E-94D9-4177-A72C-4244AC7D0535}" type="datetimeFigureOut">
              <a:rPr lang="nl-NL" smtClean="0"/>
              <a:t>8-4-2016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71A7F350-0DAB-4B8E-98A3-3FBFAAFE098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33467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  <p:sldLayoutId id="2147483697" r:id="rId13"/>
    <p:sldLayoutId id="2147483698" r:id="rId14"/>
    <p:sldLayoutId id="2147483699" r:id="rId15"/>
    <p:sldLayoutId id="214748370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Genetica	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Genenparen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336889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Genenparen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Homozygoot</a:t>
            </a:r>
          </a:p>
          <a:p>
            <a:r>
              <a:rPr lang="nl-NL" dirty="0" smtClean="0"/>
              <a:t>Heterozygoot</a:t>
            </a:r>
          </a:p>
          <a:p>
            <a:r>
              <a:rPr lang="nl-NL" dirty="0" smtClean="0"/>
              <a:t>Dominant</a:t>
            </a:r>
          </a:p>
          <a:p>
            <a:r>
              <a:rPr lang="nl-NL" dirty="0" smtClean="0"/>
              <a:t>Recessief</a:t>
            </a:r>
            <a:endParaRPr lang="nl-NL" dirty="0"/>
          </a:p>
        </p:txBody>
      </p:sp>
      <p:pic>
        <p:nvPicPr>
          <p:cNvPr id="4" name="Afbeelding 3"/>
          <p:cNvPicPr/>
          <p:nvPr/>
        </p:nvPicPr>
        <p:blipFill>
          <a:blip r:embed="rId2">
            <a:lum bright="-40000" contrast="7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50445" y="1817387"/>
            <a:ext cx="3592933" cy="4273662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5779040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Regels Overerving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 of a voor dominant?</a:t>
            </a:r>
          </a:p>
          <a:p>
            <a:r>
              <a:rPr lang="nl-NL" dirty="0" smtClean="0"/>
              <a:t>A of a voor recessief?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981763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Intermediaire overerving</a:t>
            </a:r>
            <a:endParaRPr lang="nl-NL" dirty="0"/>
          </a:p>
        </p:txBody>
      </p:sp>
      <p:pic>
        <p:nvPicPr>
          <p:cNvPr id="1026" name="Picture 2" descr="http://educatie.ugent.be/elogebruik/leerpaden/erfelijkheid/codominantie.png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020"/>
          <a:stretch/>
        </p:blipFill>
        <p:spPr bwMode="auto">
          <a:xfrm>
            <a:off x="2825578" y="1997676"/>
            <a:ext cx="7360508" cy="409008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Rechthoek 4"/>
          <p:cNvSpPr/>
          <p:nvPr/>
        </p:nvSpPr>
        <p:spPr>
          <a:xfrm>
            <a:off x="2125362" y="3542270"/>
            <a:ext cx="8431428" cy="124391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Rechthoek 6"/>
          <p:cNvSpPr/>
          <p:nvPr/>
        </p:nvSpPr>
        <p:spPr>
          <a:xfrm>
            <a:off x="2125362" y="4728518"/>
            <a:ext cx="8431428" cy="1334529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36727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Intermediaire overerving</a:t>
            </a:r>
            <a:endParaRPr lang="nl-NL" dirty="0"/>
          </a:p>
        </p:txBody>
      </p:sp>
      <p:pic>
        <p:nvPicPr>
          <p:cNvPr id="1026" name="Picture 2" descr="http://educatie.ugent.be/elogebruik/leerpaden/erfelijkheid/codominantie.png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315"/>
          <a:stretch/>
        </p:blipFill>
        <p:spPr bwMode="auto">
          <a:xfrm>
            <a:off x="2767914" y="1997676"/>
            <a:ext cx="7418172" cy="409008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Rechthoek 6"/>
          <p:cNvSpPr/>
          <p:nvPr/>
        </p:nvSpPr>
        <p:spPr>
          <a:xfrm>
            <a:off x="2125362" y="4728518"/>
            <a:ext cx="8431428" cy="1334529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30390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Intermediaire overerving</a:t>
            </a:r>
            <a:endParaRPr lang="nl-NL" dirty="0"/>
          </a:p>
        </p:txBody>
      </p:sp>
      <p:pic>
        <p:nvPicPr>
          <p:cNvPr id="1026" name="Picture 2" descr="http://educatie.ugent.be/elogebruik/leerpaden/erfelijkheid/codominantie.png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9114"/>
          <a:stretch/>
        </p:blipFill>
        <p:spPr bwMode="auto">
          <a:xfrm>
            <a:off x="1960605" y="1905000"/>
            <a:ext cx="7434648" cy="409008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089763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Regels Intermediaire overerving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 of a voor zwart?</a:t>
            </a:r>
          </a:p>
          <a:p>
            <a:r>
              <a:rPr lang="nl-NL" dirty="0" smtClean="0"/>
              <a:t>A of a voor wit?</a:t>
            </a:r>
          </a:p>
          <a:p>
            <a:r>
              <a:rPr lang="nl-NL" dirty="0" smtClean="0"/>
              <a:t>Allebei niet </a:t>
            </a:r>
            <a:r>
              <a:rPr lang="nl-NL" dirty="0" smtClean="0">
                <a:sym typeface="Wingdings" panose="05000000000000000000" pitchFamily="2" charset="2"/>
              </a:rPr>
              <a:t> maar:</a:t>
            </a:r>
          </a:p>
          <a:p>
            <a:pPr marL="0" indent="0">
              <a:buNone/>
            </a:pPr>
            <a:r>
              <a:rPr lang="nl-NL" dirty="0">
                <a:sym typeface="Wingdings" panose="05000000000000000000" pitchFamily="2" charset="2"/>
              </a:rPr>
              <a:t> </a:t>
            </a:r>
            <a:r>
              <a:rPr lang="nl-NL" dirty="0" smtClean="0">
                <a:sym typeface="Wingdings" panose="05000000000000000000" pitchFamily="2" charset="2"/>
              </a:rPr>
              <a:t>  </a:t>
            </a:r>
            <a:r>
              <a:rPr lang="nl-NL" dirty="0" err="1" smtClean="0">
                <a:sym typeface="Wingdings" panose="05000000000000000000" pitchFamily="2" charset="2"/>
              </a:rPr>
              <a:t>A</a:t>
            </a:r>
            <a:r>
              <a:rPr lang="nl-NL" baseline="30000" dirty="0" err="1" smtClean="0">
                <a:sym typeface="Wingdings" panose="05000000000000000000" pitchFamily="2" charset="2"/>
              </a:rPr>
              <a:t>z</a:t>
            </a:r>
            <a:r>
              <a:rPr lang="nl-NL" dirty="0" smtClean="0">
                <a:sym typeface="Wingdings" panose="05000000000000000000" pitchFamily="2" charset="2"/>
              </a:rPr>
              <a:t> en </a:t>
            </a:r>
            <a:r>
              <a:rPr lang="nl-NL" dirty="0" err="1" smtClean="0">
                <a:sym typeface="Wingdings" panose="05000000000000000000" pitchFamily="2" charset="2"/>
              </a:rPr>
              <a:t>A</a:t>
            </a:r>
            <a:r>
              <a:rPr lang="nl-NL" baseline="30000" dirty="0" err="1" smtClean="0">
                <a:sym typeface="Wingdings" panose="05000000000000000000" pitchFamily="2" charset="2"/>
              </a:rPr>
              <a:t>w</a:t>
            </a:r>
            <a:r>
              <a:rPr lang="nl-NL" baseline="30000" dirty="0" smtClean="0">
                <a:sym typeface="Wingdings" panose="05000000000000000000" pitchFamily="2" charset="2"/>
              </a:rPr>
              <a:t> </a:t>
            </a:r>
            <a:r>
              <a:rPr lang="nl-NL" dirty="0" smtClean="0">
                <a:sym typeface="Wingdings" panose="05000000000000000000" pitchFamily="2" charset="2"/>
              </a:rPr>
              <a:t>of</a:t>
            </a:r>
            <a:r>
              <a:rPr lang="nl-NL" baseline="30000" dirty="0" smtClean="0">
                <a:sym typeface="Wingdings" panose="05000000000000000000" pitchFamily="2" charset="2"/>
              </a:rPr>
              <a:t> </a:t>
            </a:r>
            <a:r>
              <a:rPr lang="nl-NL" dirty="0" err="1" smtClean="0">
                <a:sym typeface="Wingdings" panose="05000000000000000000" pitchFamily="2" charset="2"/>
              </a:rPr>
              <a:t>A</a:t>
            </a:r>
            <a:r>
              <a:rPr lang="nl-NL" baseline="-25000" dirty="0" err="1" smtClean="0">
                <a:sym typeface="Wingdings" panose="05000000000000000000" pitchFamily="2" charset="2"/>
              </a:rPr>
              <a:t>z</a:t>
            </a:r>
            <a:r>
              <a:rPr lang="nl-NL" dirty="0" err="1" smtClean="0">
                <a:sym typeface="Wingdings" panose="05000000000000000000" pitchFamily="2" charset="2"/>
              </a:rPr>
              <a:t>A</a:t>
            </a:r>
            <a:r>
              <a:rPr lang="nl-NL" baseline="-25000" dirty="0" err="1" smtClean="0">
                <a:sym typeface="Wingdings" panose="05000000000000000000" pitchFamily="2" charset="2"/>
              </a:rPr>
              <a:t>w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212704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34</TotalTime>
  <Words>53</Words>
  <Application>Microsoft Office PowerPoint</Application>
  <PresentationFormat>Breedbeeld</PresentationFormat>
  <Paragraphs>18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Arial</vt:lpstr>
      <vt:lpstr>Century Gothic</vt:lpstr>
      <vt:lpstr>Wingdings</vt:lpstr>
      <vt:lpstr>Wingdings 3</vt:lpstr>
      <vt:lpstr>Sliert</vt:lpstr>
      <vt:lpstr>Genetica </vt:lpstr>
      <vt:lpstr>Genenparen</vt:lpstr>
      <vt:lpstr>Regels Overerving</vt:lpstr>
      <vt:lpstr>Intermediaire overerving</vt:lpstr>
      <vt:lpstr>Intermediaire overerving</vt:lpstr>
      <vt:lpstr>Intermediaire overerving</vt:lpstr>
      <vt:lpstr>Regels Intermediaire overerving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Genenparen</dc:title>
  <dc:creator>Marvin Tersluijsen</dc:creator>
  <cp:lastModifiedBy>Marvin Tersluijsen</cp:lastModifiedBy>
  <cp:revision>8</cp:revision>
  <dcterms:created xsi:type="dcterms:W3CDTF">2016-03-29T14:07:31Z</dcterms:created>
  <dcterms:modified xsi:type="dcterms:W3CDTF">2016-04-08T15:10:58Z</dcterms:modified>
</cp:coreProperties>
</file>

<file path=docProps/thumbnail.jpeg>
</file>