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vin Tersluijsen" initials="MT" lastIdx="1" clrIdx="0">
    <p:extLst>
      <p:ext uri="{19B8F6BF-5375-455C-9EA6-DF929625EA0E}">
        <p15:presenceInfo xmlns:p15="http://schemas.microsoft.com/office/powerpoint/2012/main" userId="145e42e284d56fa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406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6949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3080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214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6039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1286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511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337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803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4961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0583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6520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008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980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022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26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FB38E-94D9-4177-A72C-4244AC7D0535}" type="datetimeFigureOut">
              <a:rPr lang="nl-NL" smtClean="0"/>
              <a:t>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1A7F350-0DAB-4B8E-98A3-3FBFAAFE0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334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Genetica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Genenparen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368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Genenparen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Homozygoot</a:t>
            </a:r>
          </a:p>
          <a:p>
            <a:r>
              <a:rPr lang="nl-NL" dirty="0" smtClean="0"/>
              <a:t>Heterozygoot</a:t>
            </a:r>
          </a:p>
          <a:p>
            <a:r>
              <a:rPr lang="nl-NL" dirty="0" smtClean="0"/>
              <a:t>Dominant</a:t>
            </a:r>
          </a:p>
          <a:p>
            <a:r>
              <a:rPr lang="nl-NL" dirty="0" smtClean="0"/>
              <a:t>Recessief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lum bright="-40000" contras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445" y="1817387"/>
            <a:ext cx="3592933" cy="42736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790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 Overerving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 of a voor dominant?</a:t>
            </a:r>
          </a:p>
          <a:p>
            <a:r>
              <a:rPr lang="nl-NL" dirty="0" smtClean="0"/>
              <a:t>A of a voor recessief?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817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Intermediaire overerving</a:t>
            </a:r>
            <a:endParaRPr lang="nl-NL" dirty="0"/>
          </a:p>
        </p:txBody>
      </p:sp>
      <p:pic>
        <p:nvPicPr>
          <p:cNvPr id="1026" name="Picture 2" descr="http://educatie.ugent.be/elogebruik/leerpaden/erfelijkheid/codominanti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0"/>
          <a:stretch/>
        </p:blipFill>
        <p:spPr bwMode="auto">
          <a:xfrm>
            <a:off x="2825578" y="1997676"/>
            <a:ext cx="7360508" cy="409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2125362" y="3542270"/>
            <a:ext cx="8431428" cy="12439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2125362" y="4728518"/>
            <a:ext cx="8431428" cy="13345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672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Intermediaire overerving</a:t>
            </a:r>
            <a:endParaRPr lang="nl-NL" dirty="0"/>
          </a:p>
        </p:txBody>
      </p:sp>
      <p:pic>
        <p:nvPicPr>
          <p:cNvPr id="1026" name="Picture 2" descr="http://educatie.ugent.be/elogebruik/leerpaden/erfelijkheid/codominanti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/>
          <a:stretch/>
        </p:blipFill>
        <p:spPr bwMode="auto">
          <a:xfrm>
            <a:off x="2767914" y="1997676"/>
            <a:ext cx="7418172" cy="409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>
            <a:off x="2125362" y="4728518"/>
            <a:ext cx="8431428" cy="13345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303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Intermediaire overerving</a:t>
            </a:r>
            <a:endParaRPr lang="nl-NL" dirty="0"/>
          </a:p>
        </p:txBody>
      </p:sp>
      <p:pic>
        <p:nvPicPr>
          <p:cNvPr id="1026" name="Picture 2" descr="http://educatie.ugent.be/elogebruik/leerpaden/erfelijkheid/codominanti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4"/>
          <a:stretch/>
        </p:blipFill>
        <p:spPr bwMode="auto">
          <a:xfrm>
            <a:off x="1960605" y="1905000"/>
            <a:ext cx="7434648" cy="409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76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 Intermediaire overerving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 of a voor zwart?</a:t>
            </a:r>
          </a:p>
          <a:p>
            <a:r>
              <a:rPr lang="nl-NL" dirty="0" smtClean="0"/>
              <a:t>A of a voor wit?</a:t>
            </a:r>
          </a:p>
          <a:p>
            <a:r>
              <a:rPr lang="nl-NL" dirty="0" smtClean="0"/>
              <a:t>Allebei niet </a:t>
            </a:r>
            <a:r>
              <a:rPr lang="nl-NL" dirty="0" smtClean="0">
                <a:sym typeface="Wingdings" panose="05000000000000000000" pitchFamily="2" charset="2"/>
              </a:rPr>
              <a:t> maar: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  </a:t>
            </a:r>
            <a:r>
              <a:rPr lang="nl-NL" dirty="0" err="1" smtClean="0">
                <a:sym typeface="Wingdings" panose="05000000000000000000" pitchFamily="2" charset="2"/>
              </a:rPr>
              <a:t>A</a:t>
            </a:r>
            <a:r>
              <a:rPr lang="nl-NL" baseline="30000" dirty="0" err="1" smtClean="0">
                <a:sym typeface="Wingdings" panose="05000000000000000000" pitchFamily="2" charset="2"/>
              </a:rPr>
              <a:t>z</a:t>
            </a:r>
            <a:r>
              <a:rPr lang="nl-NL" dirty="0" smtClean="0">
                <a:sym typeface="Wingdings" panose="05000000000000000000" pitchFamily="2" charset="2"/>
              </a:rPr>
              <a:t> en </a:t>
            </a:r>
            <a:r>
              <a:rPr lang="nl-NL" dirty="0" err="1" smtClean="0">
                <a:sym typeface="Wingdings" panose="05000000000000000000" pitchFamily="2" charset="2"/>
              </a:rPr>
              <a:t>A</a:t>
            </a:r>
            <a:r>
              <a:rPr lang="nl-NL" baseline="30000" dirty="0" err="1" smtClean="0">
                <a:sym typeface="Wingdings" panose="05000000000000000000" pitchFamily="2" charset="2"/>
              </a:rPr>
              <a:t>w</a:t>
            </a:r>
            <a:r>
              <a:rPr lang="nl-NL" baseline="30000" dirty="0" smtClean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of</a:t>
            </a:r>
            <a:r>
              <a:rPr lang="nl-NL" baseline="30000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A</a:t>
            </a:r>
            <a:r>
              <a:rPr lang="nl-NL" baseline="-25000" dirty="0" err="1" smtClean="0">
                <a:sym typeface="Wingdings" panose="05000000000000000000" pitchFamily="2" charset="2"/>
              </a:rPr>
              <a:t>z</a:t>
            </a:r>
            <a:r>
              <a:rPr lang="nl-NL" dirty="0" err="1" smtClean="0">
                <a:sym typeface="Wingdings" panose="05000000000000000000" pitchFamily="2" charset="2"/>
              </a:rPr>
              <a:t>A</a:t>
            </a:r>
            <a:r>
              <a:rPr lang="nl-NL" baseline="-25000" dirty="0" err="1" smtClean="0">
                <a:sym typeface="Wingdings" panose="05000000000000000000" pitchFamily="2" charset="2"/>
              </a:rPr>
              <a:t>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127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</TotalTime>
  <Words>53</Words>
  <Application>Microsoft Office PowerPoint</Application>
  <PresentationFormat>Breedbeeld</PresentationFormat>
  <Paragraphs>18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Wingdings</vt:lpstr>
      <vt:lpstr>Wingdings 3</vt:lpstr>
      <vt:lpstr>Sliert</vt:lpstr>
      <vt:lpstr>Genetica </vt:lpstr>
      <vt:lpstr>Genenparen</vt:lpstr>
      <vt:lpstr>Regels Overerving</vt:lpstr>
      <vt:lpstr>Intermediaire overerving</vt:lpstr>
      <vt:lpstr>Intermediaire overerving</vt:lpstr>
      <vt:lpstr>Intermediaire overerving</vt:lpstr>
      <vt:lpstr>Regels Intermediaire overerving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Genenparen</dc:title>
  <dc:creator>Marvin Tersluijsen</dc:creator>
  <cp:lastModifiedBy>Marvin Tersluijsen</cp:lastModifiedBy>
  <cp:revision>8</cp:revision>
  <dcterms:created xsi:type="dcterms:W3CDTF">2016-03-29T14:07:31Z</dcterms:created>
  <dcterms:modified xsi:type="dcterms:W3CDTF">2016-04-08T15:10:58Z</dcterms:modified>
</cp:coreProperties>
</file>