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78667" y="3670301"/>
            <a:ext cx="7918451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pPr lvl="0"/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78667" y="4724400"/>
            <a:ext cx="7918451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pPr lvl="0"/>
            <a:endParaRPr lang="nl-NL" noProof="0"/>
          </a:p>
          <a:p>
            <a:pPr lvl="0"/>
            <a:endParaRPr lang="nl-NL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60620BD-F02D-4DF7-8610-4A993D444501}" type="slidenum">
              <a:rPr lang="nl-NL"/>
              <a:t>‹nr.›</a:t>
            </a:fld>
            <a:endParaRPr lang="nl-NL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>
          <a:xfrm>
            <a:off x="2844800" y="5410200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>
          <a:xfrm>
            <a:off x="2878667" y="5227638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>
          <a:xfrm>
            <a:off x="2878667" y="5227638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10220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F160-1221-42F8-971A-15E478E90C20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24433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089901" y="1143001"/>
            <a:ext cx="2408767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63601" y="1143001"/>
            <a:ext cx="7023100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989C7-DE1E-4BBA-BFE6-781F565BC8ED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9532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9C1D7-3C6A-4C94-9824-C58A30616E7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321891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C08DE-7444-4FFB-B797-1C7492829D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59821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82651" y="2093913"/>
            <a:ext cx="4705349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91200" y="2093913"/>
            <a:ext cx="4707467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50E80-37A4-43A7-934C-DD486BAC2C3C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935354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2824-CFB4-4B59-8258-864EABF4ED96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465013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5F650-EE3B-4E2F-956F-D4657757308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818479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1436-D104-4D03-A584-FD96F4EE5969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1110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6EE2-6328-4587-9C2C-6FDD37D97C1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162367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3AB0-0C84-4270-8F03-48668392F5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47115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1" y="1143000"/>
            <a:ext cx="961601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2651" y="2093913"/>
            <a:ext cx="9616016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49AA59-F8CA-46F8-A8E4-A5044C485AD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65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algn="l" rtl="0" fontAlgn="base">
        <a:lnSpc>
          <a:spcPts val="2200"/>
        </a:lnSpc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-192088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207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398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nl-NL" dirty="0"/>
              <a:t>Lesweek 7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71701" y="2204865"/>
            <a:ext cx="7226299" cy="1728193"/>
          </a:xfrm>
        </p:spPr>
        <p:txBody>
          <a:bodyPr/>
          <a:lstStyle/>
          <a:p>
            <a:r>
              <a:rPr lang="nl-NL" sz="2400" dirty="0"/>
              <a:t>Hele les werken aan de gezondheidsvoorlichting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2400" dirty="0"/>
          </a:p>
          <a:p>
            <a:endParaRPr lang="nl-NL" dirty="0"/>
          </a:p>
        </p:txBody>
      </p:sp>
      <p:pic>
        <p:nvPicPr>
          <p:cNvPr id="8196" name="Picture 4" descr="http://www.marvis.nu/files/GRO-folder-Sp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3113584"/>
            <a:ext cx="3744416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962080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oorderpoort (1).potx" id="{D498A3D9-63B3-4354-BDE2-D485172A703B}" vid="{CE4C7679-35A8-48C8-B882-D26FA938166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8</Words>
  <Application>Microsoft Office PowerPoint</Application>
  <PresentationFormat>Breedbeeld</PresentationFormat>
  <Paragraphs>4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3" baseType="lpstr">
      <vt:lpstr>Arial</vt:lpstr>
      <vt:lpstr>Standaardontwerp</vt:lpstr>
      <vt:lpstr>Lesweek 7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Lesweek 5</dc:title>
  <dc:creator>Berthe Toonder-ter Veen</dc:creator>
  <cp:lastModifiedBy>Berthe Toonder-ter Veen</cp:lastModifiedBy>
  <cp:revision>3</cp:revision>
  <dcterms:created xsi:type="dcterms:W3CDTF">2017-09-06T10:26:50Z</dcterms:created>
  <dcterms:modified xsi:type="dcterms:W3CDTF">2017-09-06T10:28:45Z</dcterms:modified>
</cp:coreProperties>
</file>