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022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2443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532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2189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9821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3535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6501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1847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110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6236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7115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65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nl-NL" dirty="0"/>
              <a:t>Lesweek 6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71701" y="2204864"/>
            <a:ext cx="7226299" cy="4653136"/>
          </a:xfrm>
        </p:spPr>
        <p:txBody>
          <a:bodyPr/>
          <a:lstStyle/>
          <a:p>
            <a:r>
              <a:rPr lang="nl-NL" dirty="0"/>
              <a:t>Hele les werken aan de gezondheidsvoorlichting</a:t>
            </a:r>
          </a:p>
          <a:p>
            <a:endParaRPr lang="nl-NL" dirty="0"/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Indelen groepen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Per groep een doelgroep waar je de gezondheidsvoorlichting voor gaat maken (de cliënt, de ouders, je collega’s)</a:t>
            </a:r>
          </a:p>
          <a:p>
            <a:pPr marL="457200" indent="-457200">
              <a:buFont typeface="+mj-lt"/>
              <a:buAutoNum type="arabicPeriod"/>
            </a:pPr>
            <a:r>
              <a:rPr lang="nl-NL" dirty="0"/>
              <a:t>Je kiest een thema: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Overgewicht bij kinderen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Glutenvrij eten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Lactose intolerantie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Ondervoeding bij ouderen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Eetproblemen bij mensen met een verstandelijke beperking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Bewaren en conserveren van voedsel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Voedselveiligheid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dirty="0"/>
              <a:t>Hygiëne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86653498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60</Words>
  <Application>Microsoft Office PowerPoint</Application>
  <PresentationFormat>Breedbeeld</PresentationFormat>
  <Paragraphs>19</Paragraphs>
  <Slides>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</vt:i4>
      </vt:variant>
    </vt:vector>
  </HeadingPairs>
  <TitlesOfParts>
    <vt:vector size="3" baseType="lpstr">
      <vt:lpstr>Arial</vt:lpstr>
      <vt:lpstr>Standaardontwerp</vt:lpstr>
      <vt:lpstr>Lesweek 6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5</dc:title>
  <dc:creator>Berthe Toonder-ter Veen</dc:creator>
  <cp:lastModifiedBy>Berthe Toonder-ter Veen</cp:lastModifiedBy>
  <cp:revision>2</cp:revision>
  <dcterms:created xsi:type="dcterms:W3CDTF">2017-09-06T10:26:50Z</dcterms:created>
  <dcterms:modified xsi:type="dcterms:W3CDTF">2017-09-06T10:28:08Z</dcterms:modified>
</cp:coreProperties>
</file>