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8667" y="3670301"/>
            <a:ext cx="7918451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8667" y="4724400"/>
            <a:ext cx="7918451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844800" y="5410200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2102202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86244335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089901" y="1143001"/>
            <a:ext cx="2408767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3601" y="1143001"/>
            <a:ext cx="7023100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953224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63218916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59821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82651" y="2093913"/>
            <a:ext cx="4705349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91200" y="2093913"/>
            <a:ext cx="4707467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935354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44650133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818479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74111064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1623676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471153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1" y="1143000"/>
            <a:ext cx="961601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1" y="2093913"/>
            <a:ext cx="9616016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186515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nl-NL" dirty="0"/>
              <a:t>Lesweek 5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5988" y="2093913"/>
            <a:ext cx="7212012" cy="4215407"/>
          </a:xfrm>
        </p:spPr>
        <p:txBody>
          <a:bodyPr/>
          <a:lstStyle/>
          <a:p>
            <a:r>
              <a:rPr lang="nl-NL" dirty="0"/>
              <a:t>Theorie gezondheidsvoorlichting </a:t>
            </a:r>
          </a:p>
          <a:p>
            <a:r>
              <a:rPr lang="nl-NL" dirty="0" err="1"/>
              <a:t>Blz</a:t>
            </a:r>
            <a:r>
              <a:rPr lang="nl-NL" dirty="0"/>
              <a:t> 211 t/m 226.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4363710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b="0" dirty="0"/>
              <a:t>Gezondheidsvoorlichting- en opvoeding (</a:t>
            </a:r>
            <a:r>
              <a:rPr lang="nl-NL" dirty="0"/>
              <a:t>GVO</a:t>
            </a:r>
            <a:r>
              <a:rPr lang="nl-NL" b="0" dirty="0"/>
              <a:t>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3400" b="1" dirty="0">
                <a:solidFill>
                  <a:srgbClr val="000000"/>
                </a:solidFill>
                <a:ea typeface="+mj-ea"/>
                <a:cs typeface="+mj-cs"/>
              </a:rPr>
              <a:t>Preventie:</a:t>
            </a:r>
          </a:p>
          <a:p>
            <a:r>
              <a:rPr lang="nl-NL" dirty="0"/>
              <a:t>Het doel:  	-gezondheid te bevorderen en te beschermen,</a:t>
            </a:r>
          </a:p>
          <a:p>
            <a:r>
              <a:rPr lang="nl-NL" dirty="0"/>
              <a:t>		-ziekten en complicaties van ziekten te voorkomen of in een zo 			vroeg mogelijk stadium op te sporen.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2034353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Voorbeelden: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05348" y="2080660"/>
            <a:ext cx="9616016" cy="3556000"/>
          </a:xfrm>
        </p:spPr>
        <p:txBody>
          <a:bodyPr/>
          <a:lstStyle/>
          <a:p>
            <a:r>
              <a:rPr lang="nl-NL" dirty="0"/>
              <a:t> televisieprogramma’s, in kranten en in tijdschriften. </a:t>
            </a:r>
          </a:p>
          <a:p>
            <a:endParaRPr lang="nl-NL" dirty="0"/>
          </a:p>
          <a:p>
            <a:endParaRPr lang="nl-NL" dirty="0"/>
          </a:p>
        </p:txBody>
      </p:sp>
      <p:pic>
        <p:nvPicPr>
          <p:cNvPr id="1026" name="Picture 2" descr="Afbeeldingsresultaat voor reclames van preventi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7250" y="2628900"/>
            <a:ext cx="28575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fbeeldingsresultaat voor reclames van preventi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400" y="2505075"/>
            <a:ext cx="2466975" cy="1847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6" descr="Afbeeldingsresultaat voor je bent een rund als je met vuurwerk stunt sire"/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54389" y="262890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495013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Hulpverleners in de gezondheidszorg.</a:t>
            </a:r>
            <a:br>
              <a:rPr lang="nl-NL" dirty="0"/>
            </a:br>
            <a:endParaRPr lang="nl-NL" dirty="0"/>
          </a:p>
        </p:txBody>
      </p:sp>
      <p:pic>
        <p:nvPicPr>
          <p:cNvPr id="2050" name="Picture 2" descr="Afbeeldingsresultaat voor reclames van preventi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3601" y="2018680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10720" y="2552080"/>
            <a:ext cx="2466975" cy="1847850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55468" y="2018680"/>
            <a:ext cx="2724150" cy="2235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753196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Primair secundair tertiaire</a:t>
            </a:r>
          </a:p>
        </p:txBody>
      </p:sp>
      <p:pic>
        <p:nvPicPr>
          <p:cNvPr id="3074" name="Picture 2" descr="Gerelateerde afbeeldi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9180" y="1862000"/>
            <a:ext cx="6654380" cy="499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9854299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GVO per doelgroep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Baby/peuter</a:t>
            </a:r>
          </a:p>
          <a:p>
            <a:r>
              <a:rPr lang="nl-NL" dirty="0"/>
              <a:t>Kinderen op school</a:t>
            </a:r>
          </a:p>
          <a:p>
            <a:r>
              <a:rPr lang="nl-NL" dirty="0"/>
              <a:t>Pubers in woonvoorzieningen</a:t>
            </a:r>
          </a:p>
          <a:p>
            <a:r>
              <a:rPr lang="nl-NL" dirty="0"/>
              <a:t>Jongeren, volwassenen en ouderen met psychische, lichamelijke, verstandelijke beperkingen in een woon voorziening</a:t>
            </a:r>
          </a:p>
          <a:p>
            <a:r>
              <a:rPr lang="nl-NL" dirty="0"/>
              <a:t>Ouderen in een woonvoorziening en dagbesteding.</a:t>
            </a:r>
          </a:p>
          <a:p>
            <a:endParaRPr lang="nl-NL" dirty="0"/>
          </a:p>
          <a:p>
            <a:r>
              <a:rPr lang="nl-NL" dirty="0"/>
              <a:t>Geef voorbeelden…</a:t>
            </a:r>
          </a:p>
        </p:txBody>
      </p:sp>
    </p:spTree>
    <p:extLst>
      <p:ext uri="{BB962C8B-B14F-4D97-AF65-F5344CB8AC3E}">
        <p14:creationId xmlns:p14="http://schemas.microsoft.com/office/powerpoint/2010/main" val="272748140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Verdieping…</a:t>
            </a:r>
            <a:r>
              <a:rPr lang="nl-NL" sz="2000" dirty="0"/>
              <a:t>mocht je meer hulp nodig hebben.</a:t>
            </a:r>
            <a:br>
              <a:rPr lang="nl-NL" sz="2000" dirty="0"/>
            </a:br>
            <a:endParaRPr lang="nl-NL" sz="20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Paramedisch personeel is bv…</a:t>
            </a:r>
          </a:p>
          <a:p>
            <a:endParaRPr lang="nl-NL" dirty="0"/>
          </a:p>
          <a:p>
            <a:r>
              <a:rPr lang="nl-NL" dirty="0"/>
              <a:t>Diëtist</a:t>
            </a:r>
          </a:p>
          <a:p>
            <a:endParaRPr lang="nl-NL" dirty="0"/>
          </a:p>
          <a:p>
            <a:r>
              <a:rPr lang="nl-NL" dirty="0"/>
              <a:t>Logopedist</a:t>
            </a:r>
          </a:p>
          <a:p>
            <a:endParaRPr lang="nl-NL" dirty="0"/>
          </a:p>
          <a:p>
            <a:r>
              <a:rPr lang="nl-NL" dirty="0"/>
              <a:t>Fysiotherapeut</a:t>
            </a:r>
          </a:p>
          <a:p>
            <a:endParaRPr lang="nl-NL" dirty="0"/>
          </a:p>
          <a:p>
            <a:r>
              <a:rPr lang="nl-NL" dirty="0"/>
              <a:t>Ergotherapeut</a:t>
            </a:r>
          </a:p>
        </p:txBody>
      </p:sp>
    </p:spTree>
    <p:extLst>
      <p:ext uri="{BB962C8B-B14F-4D97-AF65-F5344CB8AC3E}">
        <p14:creationId xmlns:p14="http://schemas.microsoft.com/office/powerpoint/2010/main" val="3806611264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88</Words>
  <Application>Microsoft Office PowerPoint</Application>
  <PresentationFormat>Breedbeeld</PresentationFormat>
  <Paragraphs>29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1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9" baseType="lpstr">
      <vt:lpstr>Arial</vt:lpstr>
      <vt:lpstr>Standaardontwerp</vt:lpstr>
      <vt:lpstr>Lesweek 5 </vt:lpstr>
      <vt:lpstr>Gezondheidsvoorlichting- en opvoeding (GVO)</vt:lpstr>
      <vt:lpstr>Voorbeelden:</vt:lpstr>
      <vt:lpstr>Hulpverleners in de gezondheidszorg. </vt:lpstr>
      <vt:lpstr>Primair secundair tertiaire</vt:lpstr>
      <vt:lpstr>GVO per doelgroep</vt:lpstr>
      <vt:lpstr>Verdieping…mocht je meer hulp nodig hebben. 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5</dc:title>
  <dc:creator>Berthe Toonder-ter Veen</dc:creator>
  <cp:lastModifiedBy>Koen Steinhauer</cp:lastModifiedBy>
  <cp:revision>6</cp:revision>
  <dcterms:created xsi:type="dcterms:W3CDTF">2017-09-06T10:26:50Z</dcterms:created>
  <dcterms:modified xsi:type="dcterms:W3CDTF">2017-10-05T12:00:48Z</dcterms:modified>
</cp:coreProperties>
</file>