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BD712-D3FB-4147-B46C-E4480787F806}" type="datetimeFigureOut">
              <a:rPr lang="nl-NL" smtClean="0"/>
              <a:pPr/>
              <a:t>6-4-2013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7C3E5-5EFF-4838-B8B9-854A0DA4F28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</a:t>
            </a:r>
            <a:r>
              <a:rPr kumimoji="0" lang="nl-NL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nombres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3200" dirty="0" smtClean="0"/>
              <a:t>10		</a:t>
            </a:r>
            <a:r>
              <a:rPr lang="nl-NL" sz="3200" dirty="0" err="1" smtClean="0">
                <a:solidFill>
                  <a:srgbClr val="FF0000"/>
                </a:solidFill>
              </a:rPr>
              <a:t>dix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20		</a:t>
            </a:r>
            <a:r>
              <a:rPr lang="nl-NL" sz="3200" dirty="0" err="1" smtClean="0">
                <a:solidFill>
                  <a:srgbClr val="FF0000"/>
                </a:solidFill>
              </a:rPr>
              <a:t>vingt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30		</a:t>
            </a:r>
            <a:r>
              <a:rPr lang="nl-NL" sz="3200" dirty="0" err="1" smtClean="0">
                <a:solidFill>
                  <a:srgbClr val="FF0000"/>
                </a:solidFill>
              </a:rPr>
              <a:t>trente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40		</a:t>
            </a:r>
            <a:r>
              <a:rPr lang="nl-NL" sz="3200" dirty="0" err="1" smtClean="0">
                <a:solidFill>
                  <a:srgbClr val="FF0000"/>
                </a:solidFill>
              </a:rPr>
              <a:t>quarante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50		</a:t>
            </a:r>
            <a:r>
              <a:rPr lang="nl-NL" sz="3200" dirty="0" err="1" smtClean="0">
                <a:solidFill>
                  <a:srgbClr val="FF0000"/>
                </a:solidFill>
              </a:rPr>
              <a:t>cinquante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60		</a:t>
            </a:r>
            <a:r>
              <a:rPr lang="nl-NL" sz="3200" dirty="0" err="1" smtClean="0">
                <a:solidFill>
                  <a:srgbClr val="FF0000"/>
                </a:solidFill>
              </a:rPr>
              <a:t>soixante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70		</a:t>
            </a:r>
            <a:r>
              <a:rPr lang="nl-NL" sz="3200" dirty="0" err="1" smtClean="0">
                <a:solidFill>
                  <a:srgbClr val="FF0000"/>
                </a:solidFill>
              </a:rPr>
              <a:t>soixante-dix</a:t>
            </a:r>
            <a:r>
              <a:rPr lang="nl-NL" sz="3200" dirty="0" smtClean="0"/>
              <a:t>		(60 + 10)</a:t>
            </a:r>
          </a:p>
          <a:p>
            <a:pPr>
              <a:buNone/>
            </a:pPr>
            <a:r>
              <a:rPr lang="nl-NL" sz="3200" dirty="0" smtClean="0"/>
              <a:t>80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</a:t>
            </a:r>
            <a:r>
              <a:rPr lang="nl-NL" sz="3200" b="1" dirty="0" err="1" smtClean="0">
                <a:solidFill>
                  <a:srgbClr val="FF0000"/>
                </a:solidFill>
              </a:rPr>
              <a:t>s</a:t>
            </a:r>
            <a:r>
              <a:rPr lang="nl-NL" sz="3200" b="1" dirty="0" smtClean="0"/>
              <a:t>		</a:t>
            </a:r>
            <a:r>
              <a:rPr lang="nl-NL" sz="3200" dirty="0" smtClean="0"/>
              <a:t>(4 x 20)</a:t>
            </a:r>
            <a:endParaRPr lang="nl-NL" sz="3200" b="1" dirty="0" smtClean="0"/>
          </a:p>
          <a:p>
            <a:pPr>
              <a:buNone/>
            </a:pPr>
            <a:r>
              <a:rPr lang="nl-NL" sz="3200" dirty="0" smtClean="0"/>
              <a:t>90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quatre-vingt-dix</a:t>
            </a:r>
            <a:r>
              <a:rPr lang="nl-NL" sz="3200" dirty="0" smtClean="0"/>
              <a:t>		(4 x 20 + 10)</a:t>
            </a:r>
          </a:p>
          <a:p>
            <a:pPr>
              <a:buNone/>
            </a:pPr>
            <a:r>
              <a:rPr lang="nl-NL" sz="3200" dirty="0" smtClean="0"/>
              <a:t>100		</a:t>
            </a:r>
            <a:r>
              <a:rPr lang="nl-NL" sz="3200" dirty="0" smtClean="0">
                <a:solidFill>
                  <a:srgbClr val="FF0000"/>
                </a:solidFill>
              </a:rPr>
              <a:t>cent</a:t>
            </a:r>
          </a:p>
          <a:p>
            <a:pPr>
              <a:buNone/>
            </a:pPr>
            <a:endParaRPr lang="nl-NL" sz="3200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dirty="0" smtClean="0"/>
              <a:t>71		</a:t>
            </a:r>
            <a:r>
              <a:rPr lang="nl-NL" sz="3200" dirty="0" err="1" smtClean="0">
                <a:solidFill>
                  <a:srgbClr val="FF0000"/>
                </a:solidFill>
              </a:rPr>
              <a:t>soixante</a:t>
            </a:r>
            <a:r>
              <a:rPr lang="nl-NL" sz="3200" dirty="0" smtClean="0">
                <a:solidFill>
                  <a:srgbClr val="FF0000"/>
                </a:solidFill>
              </a:rPr>
              <a:t> et onze</a:t>
            </a:r>
          </a:p>
          <a:p>
            <a:pPr>
              <a:buNone/>
            </a:pPr>
            <a:r>
              <a:rPr lang="nl-NL" sz="3200" dirty="0" smtClean="0"/>
              <a:t>72</a:t>
            </a:r>
            <a:r>
              <a:rPr lang="nl-NL" sz="3200" dirty="0" smtClean="0">
                <a:solidFill>
                  <a:srgbClr val="00B050"/>
                </a:solidFill>
              </a:rPr>
              <a:t>		</a:t>
            </a:r>
            <a:r>
              <a:rPr lang="nl-NL" sz="3200" dirty="0" err="1" smtClean="0">
                <a:solidFill>
                  <a:srgbClr val="FF0000"/>
                </a:solidFill>
              </a:rPr>
              <a:t>soixante-douze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73</a:t>
            </a:r>
            <a:r>
              <a:rPr lang="nl-NL" sz="3200" dirty="0" smtClean="0">
                <a:solidFill>
                  <a:srgbClr val="00B050"/>
                </a:solidFill>
              </a:rPr>
              <a:t>		</a:t>
            </a:r>
            <a:r>
              <a:rPr lang="nl-NL" sz="3200" dirty="0" err="1" smtClean="0">
                <a:solidFill>
                  <a:srgbClr val="FF0000"/>
                </a:solidFill>
              </a:rPr>
              <a:t>soixante-treize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nl-NL" sz="3200" dirty="0" smtClean="0"/>
              <a:t>81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82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quatre-vingt-deux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83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quatre-vingt-trois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91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quatre-vingt-onze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92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quatre-vingt-douze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93		</a:t>
            </a:r>
            <a:r>
              <a:rPr lang="nl-NL" sz="3200" dirty="0" err="1" smtClean="0">
                <a:solidFill>
                  <a:srgbClr val="FF0000"/>
                </a:solidFill>
              </a:rPr>
              <a:t>quatre-vingt-treize</a:t>
            </a:r>
            <a:endParaRPr lang="nl-NL" sz="3200" dirty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3200" dirty="0" smtClean="0"/>
              <a:t>101		</a:t>
            </a:r>
            <a:r>
              <a:rPr lang="nl-NL" sz="3200" dirty="0" smtClean="0">
                <a:solidFill>
                  <a:srgbClr val="FF0000"/>
                </a:solidFill>
              </a:rPr>
              <a:t>cent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102</a:t>
            </a:r>
            <a:r>
              <a:rPr lang="nl-NL" sz="3200" dirty="0" smtClean="0">
                <a:solidFill>
                  <a:srgbClr val="00B050"/>
                </a:solidFill>
              </a:rPr>
              <a:t>		</a:t>
            </a:r>
            <a:r>
              <a:rPr lang="nl-NL" sz="3200" dirty="0" smtClean="0">
                <a:solidFill>
                  <a:srgbClr val="FF0000"/>
                </a:solidFill>
              </a:rPr>
              <a:t>cent deux</a:t>
            </a:r>
          </a:p>
          <a:p>
            <a:pPr>
              <a:buNone/>
            </a:pPr>
            <a:r>
              <a:rPr lang="nl-NL" sz="3200" dirty="0" smtClean="0"/>
              <a:t>103</a:t>
            </a:r>
            <a:r>
              <a:rPr lang="nl-NL" sz="3200" dirty="0" smtClean="0">
                <a:solidFill>
                  <a:srgbClr val="00B050"/>
                </a:solidFill>
              </a:rPr>
              <a:t>		</a:t>
            </a:r>
            <a:r>
              <a:rPr lang="nl-NL" sz="3200" dirty="0" smtClean="0">
                <a:solidFill>
                  <a:srgbClr val="FF0000"/>
                </a:solidFill>
              </a:rPr>
              <a:t>cent </a:t>
            </a:r>
            <a:r>
              <a:rPr lang="nl-NL" sz="3200" dirty="0" err="1" smtClean="0">
                <a:solidFill>
                  <a:srgbClr val="FF0000"/>
                </a:solidFill>
              </a:rPr>
              <a:t>trois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nl-NL" sz="3200" dirty="0" smtClean="0"/>
              <a:t>200		</a:t>
            </a:r>
            <a:r>
              <a:rPr lang="nl-NL" sz="3200" dirty="0" smtClean="0">
                <a:solidFill>
                  <a:srgbClr val="FF0000"/>
                </a:solidFill>
              </a:rPr>
              <a:t>deux cent</a:t>
            </a:r>
            <a:r>
              <a:rPr lang="nl-NL" sz="3200" b="1" dirty="0" smtClean="0">
                <a:solidFill>
                  <a:srgbClr val="FF0000"/>
                </a:solidFill>
              </a:rPr>
              <a:t>s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201		</a:t>
            </a:r>
            <a:r>
              <a:rPr lang="nl-NL" sz="3200" dirty="0" smtClean="0">
                <a:solidFill>
                  <a:srgbClr val="FF0000"/>
                </a:solidFill>
              </a:rPr>
              <a:t>deux cent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202		</a:t>
            </a:r>
            <a:r>
              <a:rPr lang="nl-NL" sz="3200" dirty="0" smtClean="0">
                <a:solidFill>
                  <a:srgbClr val="FF0000"/>
                </a:solidFill>
              </a:rPr>
              <a:t>deux cent deux</a:t>
            </a: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1000		</a:t>
            </a:r>
            <a:r>
              <a:rPr lang="nl-NL" sz="3200" dirty="0" smtClean="0">
                <a:solidFill>
                  <a:srgbClr val="FF0000"/>
                </a:solidFill>
              </a:rPr>
              <a:t>mille</a:t>
            </a:r>
          </a:p>
          <a:p>
            <a:pPr>
              <a:buNone/>
            </a:pPr>
            <a:r>
              <a:rPr lang="nl-NL" sz="3200" dirty="0" smtClean="0"/>
              <a:t>1001		</a:t>
            </a:r>
            <a:r>
              <a:rPr lang="nl-NL" sz="3200" dirty="0" smtClean="0">
                <a:solidFill>
                  <a:srgbClr val="FF0000"/>
                </a:solidFill>
              </a:rPr>
              <a:t>mille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1002		</a:t>
            </a:r>
            <a:r>
              <a:rPr lang="nl-NL" sz="3200" dirty="0" smtClean="0">
                <a:solidFill>
                  <a:srgbClr val="FF0000"/>
                </a:solidFill>
              </a:rPr>
              <a:t>mille deux</a:t>
            </a:r>
          </a:p>
          <a:p>
            <a:pPr>
              <a:buNone/>
            </a:pPr>
            <a:r>
              <a:rPr lang="nl-NL" sz="3200" dirty="0" smtClean="0"/>
              <a:t>2000	</a:t>
            </a:r>
            <a:r>
              <a:rPr lang="nl-NL" sz="3200" dirty="0" smtClean="0">
                <a:solidFill>
                  <a:srgbClr val="FF0000"/>
                </a:solidFill>
              </a:rPr>
              <a:t>	deux mille</a:t>
            </a:r>
          </a:p>
          <a:p>
            <a:pPr>
              <a:buNone/>
            </a:pPr>
            <a:r>
              <a:rPr lang="nl-NL" sz="3200" dirty="0" smtClean="0"/>
              <a:t>2001</a:t>
            </a:r>
            <a:r>
              <a:rPr lang="nl-NL" sz="3200" dirty="0" smtClean="0">
                <a:solidFill>
                  <a:srgbClr val="00B050"/>
                </a:solidFill>
              </a:rPr>
              <a:t>		</a:t>
            </a:r>
            <a:r>
              <a:rPr lang="nl-NL" sz="3200" dirty="0" smtClean="0">
                <a:solidFill>
                  <a:srgbClr val="FF0000"/>
                </a:solidFill>
              </a:rPr>
              <a:t>deux mille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dirty="0" smtClean="0"/>
              <a:t>1948		mille</a:t>
            </a:r>
          </a:p>
          <a:p>
            <a:pPr>
              <a:buNone/>
            </a:pPr>
            <a:r>
              <a:rPr lang="nl-NL" sz="3200" dirty="0" smtClean="0"/>
              <a:t>		</a:t>
            </a:r>
            <a:r>
              <a:rPr lang="nl-NL" sz="3200" dirty="0" err="1" smtClean="0"/>
              <a:t>neuf</a:t>
            </a:r>
            <a:r>
              <a:rPr lang="nl-NL" sz="3200" dirty="0" smtClean="0"/>
              <a:t> cent</a:t>
            </a:r>
          </a:p>
          <a:p>
            <a:pPr>
              <a:buNone/>
            </a:pPr>
            <a:r>
              <a:rPr lang="nl-NL" sz="3200" dirty="0"/>
              <a:t>	</a:t>
            </a:r>
            <a:r>
              <a:rPr lang="nl-NL" sz="3200" dirty="0" smtClean="0"/>
              <a:t>	</a:t>
            </a:r>
            <a:r>
              <a:rPr lang="nl-NL" sz="3200" dirty="0" err="1" smtClean="0"/>
              <a:t>quarante-huit</a:t>
            </a:r>
            <a:endParaRPr lang="nl-NL" sz="3200" dirty="0" smtClean="0"/>
          </a:p>
          <a:p>
            <a:pPr>
              <a:buNone/>
            </a:pPr>
            <a:endParaRPr lang="nl-NL" sz="3200" dirty="0"/>
          </a:p>
          <a:p>
            <a:pPr>
              <a:buNone/>
            </a:pPr>
            <a:r>
              <a:rPr lang="nl-NL" sz="3200" dirty="0" smtClean="0"/>
              <a:t>1999		mille</a:t>
            </a:r>
          </a:p>
          <a:p>
            <a:pPr>
              <a:buNone/>
            </a:pPr>
            <a:r>
              <a:rPr lang="nl-NL" sz="3200" dirty="0" smtClean="0"/>
              <a:t>		</a:t>
            </a:r>
            <a:r>
              <a:rPr lang="nl-NL" sz="3200" dirty="0" err="1" smtClean="0"/>
              <a:t>neuf</a:t>
            </a:r>
            <a:r>
              <a:rPr lang="nl-NL" sz="3200" dirty="0" smtClean="0"/>
              <a:t> cent</a:t>
            </a:r>
          </a:p>
          <a:p>
            <a:pPr>
              <a:buNone/>
            </a:pPr>
            <a:r>
              <a:rPr lang="nl-NL" sz="3200" dirty="0"/>
              <a:t>	</a:t>
            </a:r>
            <a:r>
              <a:rPr lang="nl-NL" sz="3200" dirty="0" smtClean="0"/>
              <a:t>	</a:t>
            </a:r>
            <a:r>
              <a:rPr lang="nl-NL" sz="3200" smtClean="0"/>
              <a:t>quatre-vingt-dix-neuf</a:t>
            </a:r>
            <a:endParaRPr lang="nl-NL" sz="3200" dirty="0" smtClean="0"/>
          </a:p>
          <a:p>
            <a:pPr>
              <a:buNone/>
            </a:pPr>
            <a:endParaRPr lang="nl-NL" sz="3200" dirty="0"/>
          </a:p>
          <a:p>
            <a:pPr>
              <a:buNone/>
            </a:pPr>
            <a:r>
              <a:rPr lang="nl-NL" sz="3200" dirty="0" smtClean="0"/>
              <a:t>2012		deux mille</a:t>
            </a:r>
          </a:p>
          <a:p>
            <a:pPr>
              <a:buNone/>
            </a:pPr>
            <a:r>
              <a:rPr lang="nl-NL" sz="3200" dirty="0" smtClean="0"/>
              <a:t>		</a:t>
            </a:r>
            <a:r>
              <a:rPr lang="nl-NL" sz="3200" dirty="0" err="1" smtClean="0"/>
              <a:t>douze</a:t>
            </a:r>
            <a:r>
              <a:rPr lang="nl-NL" sz="3200" dirty="0" smtClean="0"/>
              <a:t>	</a:t>
            </a:r>
            <a:endParaRPr lang="nl-NL" sz="3200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6</Words>
  <Application>Microsoft Office PowerPoint</Application>
  <PresentationFormat>Diavoorstelling (4:3)</PresentationFormat>
  <Paragraphs>50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Dia 1</vt:lpstr>
      <vt:lpstr>Dia 2</vt:lpstr>
      <vt:lpstr>Dia 3</vt:lpstr>
      <vt:lpstr>Dia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4</cp:revision>
  <dcterms:created xsi:type="dcterms:W3CDTF">2012-03-25T14:08:19Z</dcterms:created>
  <dcterms:modified xsi:type="dcterms:W3CDTF">2013-04-06T19:12:27Z</dcterms:modified>
</cp:coreProperties>
</file>