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49033-BD2C-4DBF-B351-3F2C066488FF}" type="datetimeFigureOut">
              <a:rPr lang="nl-NL" smtClean="0"/>
              <a:t>9-12-2012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0AAED-B303-443C-830C-97B60E56C0B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</a:t>
            </a:r>
            <a:r>
              <a:rPr kumimoji="0" lang="nl-NL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nombres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u="sng" dirty="0" smtClean="0"/>
              <a:t>tientallen</a:t>
            </a:r>
          </a:p>
          <a:p>
            <a:pPr>
              <a:buNone/>
            </a:pPr>
            <a:endParaRPr lang="nl-NL" sz="3200" u="sng" dirty="0" smtClean="0"/>
          </a:p>
          <a:p>
            <a:pPr>
              <a:buNone/>
            </a:pPr>
            <a:r>
              <a:rPr lang="nl-NL" sz="3200" dirty="0" smtClean="0"/>
              <a:t>10</a:t>
            </a:r>
            <a:r>
              <a:rPr lang="nl-NL" sz="3200" dirty="0" smtClean="0"/>
              <a:t>		</a:t>
            </a:r>
            <a:r>
              <a:rPr lang="nl-NL" sz="3200" dirty="0" err="1" smtClean="0">
                <a:solidFill>
                  <a:srgbClr val="FF0000"/>
                </a:solidFill>
              </a:rPr>
              <a:t>dix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20		</a:t>
            </a:r>
            <a:r>
              <a:rPr lang="nl-NL" sz="3200" dirty="0" err="1" smtClean="0">
                <a:solidFill>
                  <a:srgbClr val="FF0000"/>
                </a:solidFill>
              </a:rPr>
              <a:t>vingt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30		</a:t>
            </a:r>
            <a:r>
              <a:rPr lang="nl-NL" sz="3200" dirty="0" err="1" smtClean="0">
                <a:solidFill>
                  <a:srgbClr val="FF0000"/>
                </a:solidFill>
              </a:rPr>
              <a:t>trente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40		</a:t>
            </a:r>
            <a:r>
              <a:rPr lang="nl-NL" sz="3200" dirty="0" err="1" smtClean="0">
                <a:solidFill>
                  <a:srgbClr val="FF0000"/>
                </a:solidFill>
              </a:rPr>
              <a:t>quarante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50		</a:t>
            </a:r>
            <a:r>
              <a:rPr lang="nl-NL" sz="3200" dirty="0" err="1" smtClean="0">
                <a:solidFill>
                  <a:srgbClr val="FF0000"/>
                </a:solidFill>
              </a:rPr>
              <a:t>cinquante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60		</a:t>
            </a:r>
            <a:r>
              <a:rPr lang="nl-NL" sz="3200" dirty="0" err="1" smtClean="0">
                <a:solidFill>
                  <a:srgbClr val="FF0000"/>
                </a:solidFill>
              </a:rPr>
              <a:t>soixante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3200" dirty="0"/>
          </a:p>
          <a:p>
            <a:pPr>
              <a:buNone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None/>
            </a:pPr>
            <a:r>
              <a:rPr lang="nl-NL" sz="3200" dirty="0" smtClean="0"/>
              <a:t>21</a:t>
            </a:r>
            <a:r>
              <a:rPr lang="nl-NL" sz="3200" dirty="0" smtClean="0"/>
              <a:t>		</a:t>
            </a:r>
            <a:r>
              <a:rPr lang="nl-NL" sz="3200" dirty="0" err="1" smtClean="0">
                <a:solidFill>
                  <a:srgbClr val="FF0000"/>
                </a:solidFill>
              </a:rPr>
              <a:t>vingt</a:t>
            </a:r>
            <a:r>
              <a:rPr lang="nl-NL" sz="3200" dirty="0" smtClean="0">
                <a:solidFill>
                  <a:srgbClr val="FF0000"/>
                </a:solidFill>
              </a:rPr>
              <a:t> et </a:t>
            </a:r>
            <a:r>
              <a:rPr lang="nl-NL" sz="3200" dirty="0" err="1" smtClean="0">
                <a:solidFill>
                  <a:srgbClr val="FF0000"/>
                </a:solidFill>
              </a:rPr>
              <a:t>un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31</a:t>
            </a:r>
            <a:r>
              <a:rPr lang="nl-NL" sz="3200" dirty="0" smtClean="0">
                <a:solidFill>
                  <a:srgbClr val="00B050"/>
                </a:solidFill>
              </a:rPr>
              <a:t>		</a:t>
            </a:r>
            <a:r>
              <a:rPr lang="nl-NL" sz="3200" dirty="0" err="1" smtClean="0">
                <a:solidFill>
                  <a:srgbClr val="FF0000"/>
                </a:solidFill>
              </a:rPr>
              <a:t>trente</a:t>
            </a:r>
            <a:r>
              <a:rPr lang="nl-NL" sz="3200" dirty="0" smtClean="0">
                <a:solidFill>
                  <a:srgbClr val="FF0000"/>
                </a:solidFill>
              </a:rPr>
              <a:t> et </a:t>
            </a:r>
            <a:r>
              <a:rPr lang="nl-NL" sz="3200" dirty="0" err="1" smtClean="0">
                <a:solidFill>
                  <a:srgbClr val="FF0000"/>
                </a:solidFill>
              </a:rPr>
              <a:t>un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41		</a:t>
            </a:r>
            <a:r>
              <a:rPr lang="nl-NL" sz="3200" dirty="0" err="1" smtClean="0">
                <a:solidFill>
                  <a:srgbClr val="FF0000"/>
                </a:solidFill>
              </a:rPr>
              <a:t>quarante</a:t>
            </a:r>
            <a:r>
              <a:rPr lang="nl-NL" sz="3200" dirty="0" smtClean="0">
                <a:solidFill>
                  <a:srgbClr val="FF0000"/>
                </a:solidFill>
              </a:rPr>
              <a:t> et </a:t>
            </a:r>
            <a:r>
              <a:rPr lang="nl-NL" sz="3200" dirty="0" err="1" smtClean="0">
                <a:solidFill>
                  <a:srgbClr val="FF0000"/>
                </a:solidFill>
              </a:rPr>
              <a:t>un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51		</a:t>
            </a:r>
            <a:r>
              <a:rPr lang="nl-NL" sz="3200" dirty="0" err="1" smtClean="0">
                <a:solidFill>
                  <a:srgbClr val="FF0000"/>
                </a:solidFill>
              </a:rPr>
              <a:t>cinquante</a:t>
            </a:r>
            <a:r>
              <a:rPr lang="nl-NL" sz="3200" dirty="0" smtClean="0">
                <a:solidFill>
                  <a:srgbClr val="FF0000"/>
                </a:solidFill>
              </a:rPr>
              <a:t> et </a:t>
            </a:r>
            <a:r>
              <a:rPr lang="nl-NL" sz="3200" dirty="0" err="1" smtClean="0">
                <a:solidFill>
                  <a:srgbClr val="FF0000"/>
                </a:solidFill>
              </a:rPr>
              <a:t>un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200" dirty="0" smtClean="0"/>
              <a:t>61		</a:t>
            </a:r>
            <a:r>
              <a:rPr lang="nl-NL" sz="3200" dirty="0" err="1" smtClean="0">
                <a:solidFill>
                  <a:srgbClr val="FF0000"/>
                </a:solidFill>
              </a:rPr>
              <a:t>soixante</a:t>
            </a:r>
            <a:r>
              <a:rPr lang="nl-NL" sz="3200" dirty="0" smtClean="0">
                <a:solidFill>
                  <a:srgbClr val="FF0000"/>
                </a:solidFill>
              </a:rPr>
              <a:t> et </a:t>
            </a:r>
            <a:r>
              <a:rPr lang="nl-NL" sz="3200" dirty="0" err="1" smtClean="0">
                <a:solidFill>
                  <a:srgbClr val="FF0000"/>
                </a:solidFill>
              </a:rPr>
              <a:t>un</a:t>
            </a:r>
            <a:endParaRPr lang="nl-NL" sz="3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endParaRPr lang="nl-NL" sz="3200" dirty="0" smtClean="0"/>
          </a:p>
          <a:p>
            <a:pPr>
              <a:buNone/>
            </a:pPr>
            <a:r>
              <a:rPr lang="nl-NL" sz="3200" dirty="0" smtClean="0"/>
              <a:t>Dus: bij 21, 31, </a:t>
            </a:r>
            <a:r>
              <a:rPr lang="nl-NL" sz="3200" dirty="0" err="1" smtClean="0"/>
              <a:t>enz</a:t>
            </a:r>
            <a:r>
              <a:rPr lang="nl-NL" sz="3200" dirty="0" smtClean="0"/>
              <a:t>… krijg je drie woorden:</a:t>
            </a:r>
          </a:p>
          <a:p>
            <a:pPr>
              <a:buNone/>
            </a:pPr>
            <a:endParaRPr lang="nl-NL" sz="3200" dirty="0"/>
          </a:p>
          <a:p>
            <a:pPr>
              <a:buNone/>
            </a:pPr>
            <a:r>
              <a:rPr lang="nl-NL" sz="3200" b="1" i="1" dirty="0" smtClean="0"/>
              <a:t>tiental</a:t>
            </a:r>
            <a:r>
              <a:rPr lang="nl-NL" sz="3200" i="1" dirty="0" smtClean="0">
                <a:solidFill>
                  <a:srgbClr val="FF0000"/>
                </a:solidFill>
              </a:rPr>
              <a:t> </a:t>
            </a:r>
            <a:r>
              <a:rPr lang="nl-NL" sz="3200" dirty="0" smtClean="0"/>
              <a:t>+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  <a:r>
              <a:rPr lang="nl-NL" sz="3200" b="1" dirty="0" smtClean="0">
                <a:solidFill>
                  <a:srgbClr val="FF0000"/>
                </a:solidFill>
              </a:rPr>
              <a:t>et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  <a:r>
              <a:rPr lang="nl-NL" sz="3200" dirty="0" smtClean="0"/>
              <a:t>+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  <a:r>
              <a:rPr lang="nl-NL" sz="3200" b="1" dirty="0" err="1" smtClean="0">
                <a:solidFill>
                  <a:srgbClr val="FF0000"/>
                </a:solidFill>
              </a:rPr>
              <a:t>un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  <a:endParaRPr lang="nl-NL" sz="3200" i="1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 txBox="1">
            <a:spLocks/>
          </p:cNvSpPr>
          <p:nvPr/>
        </p:nvSpPr>
        <p:spPr>
          <a:xfrm>
            <a:off x="683568" y="404664"/>
            <a:ext cx="7776864" cy="583264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sz="3500" dirty="0" smtClean="0"/>
              <a:t>22</a:t>
            </a:r>
            <a:r>
              <a:rPr lang="nl-NL" sz="3500" dirty="0" smtClean="0"/>
              <a:t>		</a:t>
            </a:r>
            <a:r>
              <a:rPr lang="nl-NL" sz="3500" dirty="0" err="1" smtClean="0">
                <a:solidFill>
                  <a:srgbClr val="FF0000"/>
                </a:solidFill>
              </a:rPr>
              <a:t>vingt-deux</a:t>
            </a:r>
            <a:endParaRPr lang="nl-NL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500" dirty="0" smtClean="0"/>
              <a:t>23		</a:t>
            </a:r>
            <a:r>
              <a:rPr lang="nl-NL" sz="3500" dirty="0" err="1" smtClean="0">
                <a:solidFill>
                  <a:srgbClr val="FF0000"/>
                </a:solidFill>
              </a:rPr>
              <a:t>vingt-trois</a:t>
            </a:r>
            <a:endParaRPr lang="nl-NL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500" dirty="0" smtClean="0"/>
              <a:t>32</a:t>
            </a:r>
            <a:r>
              <a:rPr lang="nl-NL" sz="3500" dirty="0" smtClean="0">
                <a:solidFill>
                  <a:srgbClr val="00B050"/>
                </a:solidFill>
              </a:rPr>
              <a:t>		</a:t>
            </a:r>
            <a:r>
              <a:rPr lang="nl-NL" sz="3500" dirty="0" err="1" smtClean="0">
                <a:solidFill>
                  <a:srgbClr val="FF0000"/>
                </a:solidFill>
              </a:rPr>
              <a:t>trente-deux</a:t>
            </a:r>
            <a:endParaRPr lang="nl-NL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500" dirty="0" smtClean="0"/>
              <a:t>34</a:t>
            </a:r>
            <a:r>
              <a:rPr lang="nl-NL" sz="3500" dirty="0" smtClean="0">
                <a:solidFill>
                  <a:srgbClr val="FF0000"/>
                </a:solidFill>
              </a:rPr>
              <a:t>		</a:t>
            </a:r>
            <a:r>
              <a:rPr lang="nl-NL" sz="3500" dirty="0" err="1" smtClean="0">
                <a:solidFill>
                  <a:srgbClr val="FF0000"/>
                </a:solidFill>
              </a:rPr>
              <a:t>trente-quatre</a:t>
            </a:r>
            <a:endParaRPr lang="nl-NL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500" dirty="0" smtClean="0"/>
              <a:t>42		</a:t>
            </a:r>
            <a:r>
              <a:rPr lang="nl-NL" sz="3500" dirty="0" err="1" smtClean="0">
                <a:solidFill>
                  <a:srgbClr val="FF0000"/>
                </a:solidFill>
              </a:rPr>
              <a:t>quarante</a:t>
            </a:r>
            <a:r>
              <a:rPr lang="nl-NL" sz="3500" dirty="0" err="1" smtClean="0">
                <a:solidFill>
                  <a:srgbClr val="FF0000"/>
                </a:solidFill>
              </a:rPr>
              <a:t>-deux</a:t>
            </a:r>
            <a:endParaRPr lang="nl-NL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500" dirty="0" smtClean="0"/>
              <a:t>45</a:t>
            </a:r>
            <a:r>
              <a:rPr lang="nl-NL" sz="3500" dirty="0" smtClean="0">
                <a:solidFill>
                  <a:srgbClr val="FF0000"/>
                </a:solidFill>
              </a:rPr>
              <a:t>		</a:t>
            </a:r>
            <a:r>
              <a:rPr lang="nl-NL" sz="3500" dirty="0" err="1" smtClean="0">
                <a:solidFill>
                  <a:srgbClr val="FF0000"/>
                </a:solidFill>
              </a:rPr>
              <a:t>quarante-cinq</a:t>
            </a:r>
            <a:endParaRPr lang="nl-NL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500" dirty="0" smtClean="0"/>
              <a:t>52		</a:t>
            </a:r>
            <a:r>
              <a:rPr lang="nl-NL" sz="3500" dirty="0" err="1" smtClean="0">
                <a:solidFill>
                  <a:srgbClr val="FF0000"/>
                </a:solidFill>
              </a:rPr>
              <a:t>cinquante-deux</a:t>
            </a:r>
            <a:endParaRPr lang="nl-NL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500" dirty="0" smtClean="0"/>
              <a:t>56</a:t>
            </a:r>
            <a:r>
              <a:rPr lang="nl-NL" sz="3500" dirty="0" smtClean="0">
                <a:solidFill>
                  <a:srgbClr val="FF0000"/>
                </a:solidFill>
              </a:rPr>
              <a:t>		</a:t>
            </a:r>
            <a:r>
              <a:rPr lang="nl-NL" sz="3500" dirty="0" err="1" smtClean="0">
                <a:solidFill>
                  <a:srgbClr val="FF0000"/>
                </a:solidFill>
              </a:rPr>
              <a:t>cinquante-six</a:t>
            </a:r>
            <a:endParaRPr lang="nl-NL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500" dirty="0" smtClean="0"/>
              <a:t>62		</a:t>
            </a:r>
            <a:r>
              <a:rPr lang="nl-NL" sz="3500" dirty="0" err="1" smtClean="0">
                <a:solidFill>
                  <a:srgbClr val="FF0000"/>
                </a:solidFill>
              </a:rPr>
              <a:t>soixante-deux</a:t>
            </a:r>
            <a:endParaRPr lang="nl-NL" sz="35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nl-NL" sz="3500" dirty="0" smtClean="0"/>
              <a:t>67</a:t>
            </a:r>
            <a:r>
              <a:rPr lang="nl-NL" sz="3500" dirty="0" smtClean="0">
                <a:solidFill>
                  <a:srgbClr val="FF0000"/>
                </a:solidFill>
              </a:rPr>
              <a:t>		</a:t>
            </a:r>
            <a:r>
              <a:rPr lang="nl-NL" sz="3500" dirty="0" err="1" smtClean="0">
                <a:solidFill>
                  <a:srgbClr val="FF0000"/>
                </a:solidFill>
              </a:rPr>
              <a:t>soixante-sept</a:t>
            </a:r>
            <a:endParaRPr lang="nl-NL" sz="35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sz="3500" dirty="0" smtClean="0"/>
          </a:p>
          <a:p>
            <a:pPr>
              <a:buNone/>
            </a:pPr>
            <a:r>
              <a:rPr lang="nl-NL" sz="3500" dirty="0" smtClean="0"/>
              <a:t>Dus: bij 22, 23, 34 </a:t>
            </a:r>
            <a:r>
              <a:rPr lang="nl-NL" sz="3500" dirty="0" err="1" smtClean="0"/>
              <a:t>enz</a:t>
            </a:r>
            <a:r>
              <a:rPr lang="nl-NL" sz="3500" dirty="0" smtClean="0"/>
              <a:t>… krijg je:</a:t>
            </a:r>
          </a:p>
          <a:p>
            <a:pPr>
              <a:buNone/>
            </a:pPr>
            <a:endParaRPr lang="nl-NL" sz="3500" dirty="0"/>
          </a:p>
          <a:p>
            <a:pPr>
              <a:buNone/>
            </a:pPr>
            <a:r>
              <a:rPr lang="nl-NL" sz="3500" b="1" i="1" dirty="0" smtClean="0"/>
              <a:t>tiental</a:t>
            </a:r>
            <a:r>
              <a:rPr lang="nl-NL" sz="3500" i="1" dirty="0" smtClean="0">
                <a:solidFill>
                  <a:srgbClr val="FF0000"/>
                </a:solidFill>
              </a:rPr>
              <a:t> </a:t>
            </a:r>
            <a:r>
              <a:rPr lang="nl-NL" sz="3500" b="1" i="1" dirty="0">
                <a:solidFill>
                  <a:srgbClr val="FF0000"/>
                </a:solidFill>
              </a:rPr>
              <a:t>-</a:t>
            </a:r>
            <a:r>
              <a:rPr lang="nl-NL" sz="3500" dirty="0" smtClean="0"/>
              <a:t> </a:t>
            </a:r>
            <a:r>
              <a:rPr lang="nl-NL" sz="3500" b="1" dirty="0" smtClean="0"/>
              <a:t>eenheid</a:t>
            </a:r>
            <a:endParaRPr kumimoji="0" lang="nl-NL" sz="3500" b="1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nl-NL" sz="32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</Words>
  <Application>Microsoft Office PowerPoint</Application>
  <PresentationFormat>Diavoorstelling (4:3)</PresentationFormat>
  <Paragraphs>35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Office-thema</vt:lpstr>
      <vt:lpstr>Dia 1</vt:lpstr>
      <vt:lpstr>Dia 2</vt:lpstr>
      <vt:lpstr>Dia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1</cp:revision>
  <dcterms:created xsi:type="dcterms:W3CDTF">2012-12-09T10:42:30Z</dcterms:created>
  <dcterms:modified xsi:type="dcterms:W3CDTF">2012-12-09T10:48:15Z</dcterms:modified>
</cp:coreProperties>
</file>