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0" r:id="rId4"/>
    <p:sldId id="257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Observeren rapporteren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2276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Wat gaan we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/>
              <a:t> Laatste theorie behandelen: “Valkuilen bij observatie”.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/>
              <a:t>  Alle stappen van een observatie behandelen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/>
              <a:t> Bezig met observatieopdracht</a:t>
            </a:r>
          </a:p>
        </p:txBody>
      </p:sp>
    </p:spTree>
    <p:extLst>
      <p:ext uri="{BB962C8B-B14F-4D97-AF65-F5344CB8AC3E}">
        <p14:creationId xmlns:p14="http://schemas.microsoft.com/office/powerpoint/2010/main" val="21605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Valkuilen bij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/>
              <a:t> De eerste indruk</a:t>
            </a:r>
          </a:p>
          <a:p>
            <a:pPr>
              <a:buFont typeface="Wingdings" panose="05000000000000000000" pitchFamily="2" charset="2"/>
              <a:buChar char="v"/>
            </a:pPr>
            <a:endParaRPr lang="nl-NL"/>
          </a:p>
          <a:p>
            <a:pPr>
              <a:buFont typeface="Wingdings" panose="05000000000000000000" pitchFamily="2" charset="2"/>
              <a:buChar char="v"/>
            </a:pPr>
            <a:endParaRPr lang="nl-NL"/>
          </a:p>
          <a:p>
            <a:pPr>
              <a:buFont typeface="Wingdings" panose="05000000000000000000" pitchFamily="2" charset="2"/>
              <a:buChar char="v"/>
            </a:pPr>
            <a:endParaRPr lang="nl-NL"/>
          </a:p>
          <a:p>
            <a:pPr>
              <a:buFont typeface="Wingdings" panose="05000000000000000000" pitchFamily="2" charset="2"/>
              <a:buChar char="v"/>
            </a:pPr>
            <a:endParaRPr lang="nl-NL"/>
          </a:p>
          <a:p>
            <a:pPr>
              <a:buFont typeface="Wingdings" panose="05000000000000000000" pitchFamily="2" charset="2"/>
              <a:buChar char="v"/>
            </a:pPr>
            <a:endParaRPr lang="nl-NL"/>
          </a:p>
          <a:p>
            <a:pPr marL="0" indent="0">
              <a:buNone/>
            </a:pPr>
            <a:endParaRPr lang="nl-NL"/>
          </a:p>
          <a:p>
            <a:pPr>
              <a:buFont typeface="Wingdings" panose="05000000000000000000" pitchFamily="2" charset="2"/>
              <a:buChar char="v"/>
            </a:pPr>
            <a:r>
              <a:rPr lang="nl-NL"/>
              <a:t>Selffulfilling prophecy</a:t>
            </a:r>
          </a:p>
        </p:txBody>
      </p:sp>
      <p:pic>
        <p:nvPicPr>
          <p:cNvPr id="4" name="Picture 4" descr="https://www.nationaalmediapaspoort.nl/images/beeldmateriaal/groep1/1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910" y="3186684"/>
            <a:ext cx="3906579" cy="201481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jl-rechts 4"/>
          <p:cNvSpPr/>
          <p:nvPr/>
        </p:nvSpPr>
        <p:spPr>
          <a:xfrm>
            <a:off x="1600200" y="3762248"/>
            <a:ext cx="2172208" cy="548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Halo effect</a:t>
            </a:r>
          </a:p>
        </p:txBody>
      </p:sp>
      <p:sp>
        <p:nvSpPr>
          <p:cNvPr id="7" name="Pijl-links 6"/>
          <p:cNvSpPr/>
          <p:nvPr/>
        </p:nvSpPr>
        <p:spPr>
          <a:xfrm>
            <a:off x="8153400" y="3762248"/>
            <a:ext cx="203200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Horn effect</a:t>
            </a:r>
          </a:p>
        </p:txBody>
      </p:sp>
    </p:spTree>
    <p:extLst>
      <p:ext uri="{BB962C8B-B14F-4D97-AF65-F5344CB8AC3E}">
        <p14:creationId xmlns:p14="http://schemas.microsoft.com/office/powerpoint/2010/main" val="3494841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Stappenplan observatie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056090"/>
              </p:ext>
            </p:extLst>
          </p:nvPr>
        </p:nvGraphicFramePr>
        <p:xfrm>
          <a:off x="1023938" y="2286000"/>
          <a:ext cx="9720262" cy="2590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68688">
                  <a:extLst>
                    <a:ext uri="{9D8B030D-6E8A-4147-A177-3AD203B41FA5}">
                      <a16:colId xmlns:a16="http://schemas.microsoft.com/office/drawing/2014/main" val="1339902435"/>
                    </a:ext>
                  </a:extLst>
                </a:gridCol>
                <a:gridCol w="8451574">
                  <a:extLst>
                    <a:ext uri="{9D8B030D-6E8A-4147-A177-3AD203B41FA5}">
                      <a16:colId xmlns:a16="http://schemas.microsoft.com/office/drawing/2014/main" val="36447116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/>
                        <a:t>Reden observatie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883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Observatiedoel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668008"/>
                  </a:ext>
                </a:extLst>
              </a:tr>
              <a:tr h="351624">
                <a:tc>
                  <a:txBody>
                    <a:bodyPr/>
                    <a:lstStyle/>
                    <a:p>
                      <a:r>
                        <a:rPr lang="nl-NL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Observatievraag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905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Deelvragen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806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Observatiemethodiek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126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Plan van aanpak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195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Evaluatiepunten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513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046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 van aanpak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Jullie </a:t>
            </a:r>
            <a:r>
              <a:rPr lang="nl-NL" dirty="0"/>
              <a:t>gaan een </a:t>
            </a:r>
            <a:r>
              <a:rPr lang="nl-NL" dirty="0" smtClean="0"/>
              <a:t>observatieopdracht </a:t>
            </a:r>
            <a:r>
              <a:rPr lang="nl-NL" dirty="0"/>
              <a:t>uitvoeren in deze les. </a:t>
            </a:r>
            <a:r>
              <a:rPr lang="nl-NL" dirty="0" smtClean="0"/>
              <a:t>Vul in groepjes van vier/vijf nadat je drie min film hebt gekeken jullie eigen plan van aanpak in.</a:t>
            </a:r>
          </a:p>
          <a:p>
            <a:r>
              <a:rPr lang="nl-NL" dirty="0" smtClean="0"/>
              <a:t>Daarna kijken en plan </a:t>
            </a:r>
            <a:r>
              <a:rPr lang="nl-NL" dirty="0" smtClean="0"/>
              <a:t>invullen (zie observatie opdracht)</a:t>
            </a:r>
            <a:endParaRPr lang="nl-NL" dirty="0" smtClean="0"/>
          </a:p>
          <a:p>
            <a:endParaRPr lang="nl-NL" dirty="0"/>
          </a:p>
          <a:p>
            <a:r>
              <a:rPr lang="nl-NL" dirty="0"/>
              <a:t>https://www.youtube.com/watch?v=sIUmCp2Dfw4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Klassikaal </a:t>
            </a:r>
            <a:r>
              <a:rPr lang="nl-NL" dirty="0" smtClean="0"/>
              <a:t>bespreken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783" y="427482"/>
            <a:ext cx="2766415" cy="185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72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van 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8764" y="2710296"/>
            <a:ext cx="4409209" cy="283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19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100</Words>
  <Application>Microsoft Office PowerPoint</Application>
  <PresentationFormat>Breedbeeld</PresentationFormat>
  <Paragraphs>39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Tw Cen MT</vt:lpstr>
      <vt:lpstr>Tw Cen MT Condensed</vt:lpstr>
      <vt:lpstr>Wingdings</vt:lpstr>
      <vt:lpstr>Wingdings 3</vt:lpstr>
      <vt:lpstr>Integraal</vt:lpstr>
      <vt:lpstr>Observeren rapporteren</vt:lpstr>
      <vt:lpstr>Wat gaan we doen?</vt:lpstr>
      <vt:lpstr>Valkuilen bij observatie</vt:lpstr>
      <vt:lpstr>Stappenplan observatie</vt:lpstr>
      <vt:lpstr>Plan van aanpak maken</vt:lpstr>
      <vt:lpstr>Afsluiting van 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 rapporteren</dc:title>
  <dc:creator>Lydia van Hes</dc:creator>
  <cp:lastModifiedBy>Lydia van Hes</cp:lastModifiedBy>
  <cp:revision>5</cp:revision>
  <dcterms:modified xsi:type="dcterms:W3CDTF">2017-11-14T13:34:42Z</dcterms:modified>
</cp:coreProperties>
</file>