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6" r:id="rId1"/>
  </p:sldMasterIdLst>
  <p:sldIdLst>
    <p:sldId id="256" r:id="rId2"/>
    <p:sldId id="257" r:id="rId3"/>
    <p:sldId id="288" r:id="rId4"/>
    <p:sldId id="290" r:id="rId5"/>
    <p:sldId id="291" r:id="rId6"/>
    <p:sldId id="292" r:id="rId7"/>
    <p:sldId id="293" r:id="rId8"/>
    <p:sldId id="295" r:id="rId9"/>
    <p:sldId id="296" r:id="rId10"/>
    <p:sldId id="297" r:id="rId11"/>
    <p:sldId id="29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5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4072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05124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0223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5602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111885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80247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579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7148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3627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155231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2459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79255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7111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07706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11519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859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151392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10/4/2017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971171248"/>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Observeren</a:t>
            </a:r>
            <a:br>
              <a:rPr lang="nl-NL" dirty="0" smtClean="0"/>
            </a:br>
            <a:endParaRPr lang="nl-NL" dirty="0"/>
          </a:p>
        </p:txBody>
      </p:sp>
      <p:sp>
        <p:nvSpPr>
          <p:cNvPr id="3" name="Ondertitel 2"/>
          <p:cNvSpPr>
            <a:spLocks noGrp="1"/>
          </p:cNvSpPr>
          <p:nvPr>
            <p:ph type="subTitle" idx="1"/>
          </p:nvPr>
        </p:nvSpPr>
        <p:spPr/>
        <p:txBody>
          <a:bodyPr>
            <a:normAutofit lnSpcReduction="10000"/>
          </a:bodyPr>
          <a:lstStyle/>
          <a:p>
            <a:r>
              <a:rPr lang="nl-NL" dirty="0" smtClean="0"/>
              <a:t>Les 4:</a:t>
            </a:r>
          </a:p>
          <a:p>
            <a:endParaRPr lang="nl-NL" dirty="0" smtClean="0"/>
          </a:p>
          <a:p>
            <a:r>
              <a:rPr lang="nl-NL" dirty="0" smtClean="0"/>
              <a:t> https</a:t>
            </a:r>
            <a:r>
              <a:rPr lang="nl-NL" dirty="0"/>
              <a:t>://</a:t>
            </a:r>
            <a:r>
              <a:rPr lang="nl-NL" dirty="0" smtClean="0"/>
              <a:t>www.youtube.com/watch?v=8vEKRiFas_M</a:t>
            </a:r>
            <a:endParaRPr lang="nl-NL" dirty="0"/>
          </a:p>
        </p:txBody>
      </p:sp>
    </p:spTree>
    <p:extLst>
      <p:ext uri="{BB962C8B-B14F-4D97-AF65-F5344CB8AC3E}">
        <p14:creationId xmlns:p14="http://schemas.microsoft.com/office/powerpoint/2010/main" val="2006271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4780" y="682580"/>
            <a:ext cx="7710153" cy="5782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0766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Nabespreken; dacht iedereen het zelfde?</a:t>
            </a:r>
            <a:endParaRPr lang="nl-NL" dirty="0"/>
          </a:p>
        </p:txBody>
      </p:sp>
      <p:sp>
        <p:nvSpPr>
          <p:cNvPr id="3" name="Tijdelijke aanduiding voor inhoud 2"/>
          <p:cNvSpPr>
            <a:spLocks noGrp="1"/>
          </p:cNvSpPr>
          <p:nvPr>
            <p:ph idx="1"/>
          </p:nvPr>
        </p:nvSpPr>
        <p:spPr/>
        <p:txBody>
          <a:bodyPr/>
          <a:lstStyle/>
          <a:p>
            <a:endParaRPr lang="nl-NL"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9422" y="2469925"/>
            <a:ext cx="7893677" cy="3523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7526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Lesindeling</a:t>
            </a:r>
          </a:p>
        </p:txBody>
      </p:sp>
      <p:sp>
        <p:nvSpPr>
          <p:cNvPr id="3" name="Tijdelijke aanduiding voor inhoud 2"/>
          <p:cNvSpPr>
            <a:spLocks noGrp="1"/>
          </p:cNvSpPr>
          <p:nvPr>
            <p:ph idx="1"/>
          </p:nvPr>
        </p:nvSpPr>
        <p:spPr/>
        <p:txBody>
          <a:bodyPr>
            <a:normAutofit/>
          </a:bodyPr>
          <a:lstStyle/>
          <a:p>
            <a:r>
              <a:rPr lang="nl-NL" dirty="0" smtClean="0"/>
              <a:t>Energizer</a:t>
            </a:r>
            <a:endParaRPr lang="nl-NL" dirty="0"/>
          </a:p>
          <a:p>
            <a:r>
              <a:rPr lang="nl-NL" dirty="0"/>
              <a:t>Plan van aanpak observatieopdracht</a:t>
            </a:r>
          </a:p>
          <a:p>
            <a:r>
              <a:rPr lang="nl-NL" dirty="0"/>
              <a:t>Uitleg observatieopdracht</a:t>
            </a:r>
          </a:p>
          <a:p>
            <a:endParaRPr lang="nl-NL" dirty="0"/>
          </a:p>
          <a:p>
            <a:endParaRPr lang="nl-NL" dirty="0"/>
          </a:p>
          <a:p>
            <a:endParaRPr lang="nl-NL" dirty="0"/>
          </a:p>
        </p:txBody>
      </p:sp>
    </p:spTree>
    <p:extLst>
      <p:ext uri="{BB962C8B-B14F-4D97-AF65-F5344CB8AC3E}">
        <p14:creationId xmlns:p14="http://schemas.microsoft.com/office/powerpoint/2010/main" val="2282647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Observatie Energizer: de dirigent</a:t>
            </a:r>
            <a:endParaRPr lang="nl-NL" dirty="0"/>
          </a:p>
        </p:txBody>
      </p:sp>
      <p:sp>
        <p:nvSpPr>
          <p:cNvPr id="3" name="Tijdelijke aanduiding voor inhoud 2"/>
          <p:cNvSpPr>
            <a:spLocks noGrp="1"/>
          </p:cNvSpPr>
          <p:nvPr>
            <p:ph idx="1"/>
          </p:nvPr>
        </p:nvSpPr>
        <p:spPr/>
        <p:txBody>
          <a:bodyPr>
            <a:normAutofit/>
          </a:bodyPr>
          <a:lstStyle/>
          <a:p>
            <a:r>
              <a:rPr lang="nl-NL" b="1" dirty="0" smtClean="0"/>
              <a:t>Hoe</a:t>
            </a:r>
          </a:p>
          <a:p>
            <a:r>
              <a:rPr lang="nl-NL" dirty="0" smtClean="0"/>
              <a:t>Eén </a:t>
            </a:r>
            <a:r>
              <a:rPr lang="nl-NL" dirty="0"/>
              <a:t>deelnemer (A) verlaat de ruimte. De groep spreekt af wie de dirigent is. Wat de dirigent doet, doen de anderen na. </a:t>
            </a:r>
            <a:br>
              <a:rPr lang="nl-NL" dirty="0"/>
            </a:br>
            <a:r>
              <a:rPr lang="nl-NL" dirty="0"/>
              <a:t>A komt weer binnen en probeert de dirigent op te sporen. De dirigent kan gebaren en geluiden maken, hij kan op een bepaalde manier gaan lopen, hij kan een bepaalde rol aannemen, enzovoort</a:t>
            </a:r>
            <a:r>
              <a:rPr lang="nl-NL" dirty="0" smtClean="0"/>
              <a:t>.</a:t>
            </a:r>
          </a:p>
          <a:p>
            <a:endParaRPr lang="nl-NL" dirty="0"/>
          </a:p>
          <a:p>
            <a:endParaRPr lang="nl-NL"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712" y="3931009"/>
            <a:ext cx="1695450"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4879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Observatieopdracht in groepen</a:t>
            </a:r>
            <a:endParaRPr lang="nl-NL" dirty="0"/>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dirty="0"/>
              <a:t>Jullie gaan in tweetallen een observatieopdracht </a:t>
            </a:r>
            <a:r>
              <a:rPr lang="nl-NL" dirty="0" smtClean="0"/>
              <a:t>uitvoeren</a:t>
            </a:r>
            <a:endParaRPr lang="nl-NL" dirty="0"/>
          </a:p>
          <a:p>
            <a:pPr marL="342900" indent="-342900">
              <a:buFont typeface="Arial" panose="020B0604020202020204" pitchFamily="34" charset="0"/>
              <a:buChar char="•"/>
            </a:pPr>
            <a:r>
              <a:rPr lang="nl-NL" dirty="0"/>
              <a:t>Jullie gebruiken het stappenplan (</a:t>
            </a:r>
            <a:r>
              <a:rPr lang="nl-NL" dirty="0" err="1"/>
              <a:t>blz</a:t>
            </a:r>
            <a:r>
              <a:rPr lang="nl-NL" dirty="0"/>
              <a:t> 89) en laten het goedkeuren door de docent.</a:t>
            </a:r>
          </a:p>
          <a:p>
            <a:pPr marL="342900" indent="-342900">
              <a:buFont typeface="Arial" panose="020B0604020202020204" pitchFamily="34" charset="0"/>
              <a:buChar char="•"/>
            </a:pPr>
            <a:r>
              <a:rPr lang="nl-NL" dirty="0"/>
              <a:t>Buiten de school</a:t>
            </a:r>
          </a:p>
          <a:p>
            <a:pPr marL="342900" indent="-342900">
              <a:buFont typeface="Arial" panose="020B0604020202020204" pitchFamily="34" charset="0"/>
              <a:buChar char="•"/>
            </a:pPr>
            <a:r>
              <a:rPr lang="nl-NL" dirty="0"/>
              <a:t>Observatie duurt </a:t>
            </a:r>
            <a:r>
              <a:rPr lang="nl-NL" dirty="0" smtClean="0"/>
              <a:t>30 minuten (gezamenlijke tijd afspreken)</a:t>
            </a:r>
            <a:endParaRPr lang="nl-NL" dirty="0"/>
          </a:p>
          <a:p>
            <a:pPr marL="342900" indent="-342900">
              <a:buFont typeface="Arial" panose="020B0604020202020204" pitchFamily="34" charset="0"/>
              <a:buChar char="•"/>
            </a:pPr>
            <a:r>
              <a:rPr lang="nl-NL" dirty="0"/>
              <a:t>Wanneer je terug bent in de klas de rapportage schrijven</a:t>
            </a:r>
          </a:p>
          <a:p>
            <a:endParaRPr lang="nl-NL" dirty="0"/>
          </a:p>
        </p:txBody>
      </p:sp>
    </p:spTree>
    <p:extLst>
      <p:ext uri="{BB962C8B-B14F-4D97-AF65-F5344CB8AC3E}">
        <p14:creationId xmlns:p14="http://schemas.microsoft.com/office/powerpoint/2010/main" val="781274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Resultaat:</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
            </a:pPr>
            <a:r>
              <a:rPr lang="nl-NL" dirty="0" smtClean="0"/>
              <a:t>Het plan van aanpak</a:t>
            </a:r>
          </a:p>
          <a:p>
            <a:pPr>
              <a:buFont typeface="Wingdings" panose="05000000000000000000" pitchFamily="2" charset="2"/>
              <a:buChar char="§"/>
            </a:pPr>
            <a:r>
              <a:rPr lang="nl-NL" dirty="0" smtClean="0"/>
              <a:t>De observatie</a:t>
            </a:r>
          </a:p>
          <a:p>
            <a:pPr>
              <a:buFont typeface="Wingdings" panose="05000000000000000000" pitchFamily="2" charset="2"/>
              <a:buChar char="§"/>
            </a:pPr>
            <a:r>
              <a:rPr lang="nl-NL" dirty="0" smtClean="0"/>
              <a:t>De uitwerking/rapportage</a:t>
            </a:r>
            <a:endParaRPr lang="nl-NL"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0673" y="1638971"/>
            <a:ext cx="3286125"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2085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Terugkoppeling van de observaties</a:t>
            </a:r>
            <a:br>
              <a:rPr lang="nl-NL" dirty="0" smtClean="0"/>
            </a:b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04" y="2384737"/>
            <a:ext cx="4768135" cy="293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805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Afsluitende Energizer; associëren</a:t>
            </a:r>
            <a:br>
              <a:rPr lang="nl-NL" dirty="0" smtClean="0"/>
            </a:br>
            <a:r>
              <a:rPr lang="nl-NL" dirty="0" smtClean="0"/>
              <a:t>Schrijf in </a:t>
            </a:r>
            <a:r>
              <a:rPr lang="nl-NL"/>
              <a:t>1</a:t>
            </a:r>
            <a:r>
              <a:rPr lang="nl-NL" smtClean="0"/>
              <a:t> minuut </a:t>
            </a:r>
            <a:r>
              <a:rPr lang="nl-NL" dirty="0" smtClean="0"/>
              <a:t>op wat je bij de foto’s denkt</a:t>
            </a:r>
            <a:endParaRPr lang="nl-NL" dirty="0"/>
          </a:p>
        </p:txBody>
      </p:sp>
      <p:sp>
        <p:nvSpPr>
          <p:cNvPr id="3" name="Tijdelijke aanduiding voor inhoud 2"/>
          <p:cNvSpPr>
            <a:spLocks noGrp="1"/>
          </p:cNvSpPr>
          <p:nvPr>
            <p:ph idx="1"/>
          </p:nvPr>
        </p:nvSpPr>
        <p:spPr/>
        <p:txBody>
          <a:bodyPr/>
          <a:lstStyle/>
          <a:p>
            <a:endParaRPr lang="nl-NL"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4949" y="2119111"/>
            <a:ext cx="8191500" cy="461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99538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631" y="921846"/>
            <a:ext cx="7246372" cy="4822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6458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3204" y="598953"/>
            <a:ext cx="6002831" cy="5299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85661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142</TotalTime>
  <Words>123</Words>
  <Application>Microsoft Office PowerPoint</Application>
  <PresentationFormat>Breedbeeld</PresentationFormat>
  <Paragraphs>25</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Garamond</vt:lpstr>
      <vt:lpstr>Wingdings</vt:lpstr>
      <vt:lpstr>Organisch</vt:lpstr>
      <vt:lpstr>Observeren </vt:lpstr>
      <vt:lpstr>Lesindeling</vt:lpstr>
      <vt:lpstr>Observatie Energizer: de dirigent</vt:lpstr>
      <vt:lpstr>Observatieopdracht in groepen</vt:lpstr>
      <vt:lpstr>Resultaat:</vt:lpstr>
      <vt:lpstr>Terugkoppeling van de observaties </vt:lpstr>
      <vt:lpstr>Afsluitende Energizer; associëren Schrijf in 1 minuut op wat je bij de foto’s denkt</vt:lpstr>
      <vt:lpstr>PowerPoint-presentatie</vt:lpstr>
      <vt:lpstr>PowerPoint-presentatie</vt:lpstr>
      <vt:lpstr>PowerPoint-presentatie</vt:lpstr>
      <vt:lpstr>Nabespreken; dacht iedereen het zelfde?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Observeren</dc:title>
  <dc:creator>Anne Westera</dc:creator>
  <cp:lastModifiedBy>Lydia van Hes</cp:lastModifiedBy>
  <cp:revision>12</cp:revision>
  <dcterms:created xsi:type="dcterms:W3CDTF">2017-01-15T14:23:29Z</dcterms:created>
  <dcterms:modified xsi:type="dcterms:W3CDTF">2017-10-04T12:08:53Z</dcterms:modified>
</cp:coreProperties>
</file>