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57" r:id="rId3"/>
    <p:sldId id="268" r:id="rId4"/>
    <p:sldId id="282" r:id="rId5"/>
    <p:sldId id="269" r:id="rId6"/>
    <p:sldId id="283" r:id="rId7"/>
    <p:sldId id="277" r:id="rId8"/>
    <p:sldId id="278" r:id="rId9"/>
    <p:sldId id="284" r:id="rId10"/>
    <p:sldId id="28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66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17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6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8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48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12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2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15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4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2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T4d4k4QGt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T4d4k4QGt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smtClean="0"/>
              <a:t>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6271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4732" y="2344384"/>
            <a:ext cx="2823347" cy="329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11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Samen toets opdracht evalueren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Individueel reflecteren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Opdracht inleveren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Laatste observatie opdracht</a:t>
            </a:r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Vragen beantwoorden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Gezamenlijk bespreken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 smtClean="0"/>
              <a:t>Afsluiting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64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terugkijken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Evalueren</a:t>
            </a:r>
          </a:p>
          <a:p>
            <a:r>
              <a:rPr lang="nl-NL" dirty="0" smtClean="0"/>
              <a:t>Reflecteren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855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evalueren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groepen van zes/zeven vertel je aan elkaar wat je gedaan hebt en evalueer je over het ging. Ben je tevreden? Wat ging goed? Wat ging minder? Wat zou je anders doen?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269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observatie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het fragment zonder te veel info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www.youtube.com/watch?v=4T4d4k4QGtg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6050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je eigen reflectie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133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Klaar? Dan nu jullie laatste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www.youtube.com/watch?v=4T4d4k4QGtg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Kijk het zonder enige opdracht vooraf helemaal uit. Laat het op je inwerken.</a:t>
            </a:r>
          </a:p>
          <a:p>
            <a:r>
              <a:rPr lang="nl-NL" dirty="0"/>
              <a:t>Wat roept het fragment bij je op?</a:t>
            </a:r>
          </a:p>
          <a:p>
            <a:r>
              <a:rPr lang="nl-NL" dirty="0"/>
              <a:t>Welke vragen komen in je op?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7543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Vragen: Stel </a:t>
            </a:r>
            <a:r>
              <a:rPr lang="nl-NL" dirty="0"/>
              <a:t>je voor dat je </a:t>
            </a:r>
            <a:r>
              <a:rPr lang="nl-NL" dirty="0" smtClean="0"/>
              <a:t>in de instelling werkt als begeleider…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zou je dat vinden? Past het bij jou?</a:t>
            </a:r>
          </a:p>
          <a:p>
            <a:r>
              <a:rPr lang="nl-NL" dirty="0" smtClean="0"/>
              <a:t>Waar zou je eventueel tegenaanlopen?</a:t>
            </a:r>
            <a:endParaRPr lang="nl-NL" dirty="0"/>
          </a:p>
          <a:p>
            <a:r>
              <a:rPr lang="nl-NL" dirty="0"/>
              <a:t>Wat signaleer je bij de </a:t>
            </a:r>
            <a:r>
              <a:rPr lang="nl-NL" dirty="0" smtClean="0"/>
              <a:t>jongeren?</a:t>
            </a:r>
          </a:p>
          <a:p>
            <a:r>
              <a:rPr lang="nl-NL" dirty="0" smtClean="0"/>
              <a:t>Wat vond je positief, wat negatief van de instelling?</a:t>
            </a:r>
          </a:p>
          <a:p>
            <a:r>
              <a:rPr lang="nl-NL" dirty="0" smtClean="0"/>
              <a:t>Past de instelling bij jou?</a:t>
            </a:r>
          </a:p>
          <a:p>
            <a:r>
              <a:rPr lang="nl-NL" dirty="0" smtClean="0"/>
              <a:t>Past het werk bij jou? Waarom wel/niet?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6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Gezamelijke</a:t>
            </a:r>
            <a:r>
              <a:rPr lang="nl-NL" dirty="0" smtClean="0"/>
              <a:t> terugkoppeling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5165" y="2512176"/>
            <a:ext cx="4284617" cy="291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26587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770</TotalTime>
  <Words>186</Words>
  <Application>Microsoft Office PowerPoint</Application>
  <PresentationFormat>Breedbeeld</PresentationFormat>
  <Paragraphs>37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Galerie</vt:lpstr>
      <vt:lpstr>Observeren</vt:lpstr>
      <vt:lpstr>Lesindeling</vt:lpstr>
      <vt:lpstr>terugkijken</vt:lpstr>
      <vt:lpstr>Samen evalueren</vt:lpstr>
      <vt:lpstr>Laatste observatie opdracht</vt:lpstr>
      <vt:lpstr>Maak je eigen reflectie</vt:lpstr>
      <vt:lpstr>Klaar? Dan nu jullie laatste opdracht</vt:lpstr>
      <vt:lpstr>Vragen: Stel je voor dat je in de instelling werkt als begeleider… </vt:lpstr>
      <vt:lpstr>Gezamelijke terugkoppeling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Anne Westera</dc:creator>
  <cp:lastModifiedBy>Lydia van Hes</cp:lastModifiedBy>
  <cp:revision>13</cp:revision>
  <dcterms:created xsi:type="dcterms:W3CDTF">2017-01-15T14:23:29Z</dcterms:created>
  <dcterms:modified xsi:type="dcterms:W3CDTF">2017-11-14T13:41:34Z</dcterms:modified>
</cp:coreProperties>
</file>