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7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D0BF0-A0CE-4590-AC3B-61CB7A88E991}" type="doc">
      <dgm:prSet loTypeId="urn:microsoft.com/office/officeart/2008/layout/LinedList" loCatId="Inbox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595AEE8B-362B-4D3E-A0FB-CEAE5F7ECE50}">
      <dgm:prSet/>
      <dgm:spPr/>
      <dgm:t>
        <a:bodyPr/>
        <a:lstStyle/>
        <a:p>
          <a:r>
            <a:rPr lang="nl-NL"/>
            <a:t>Laatste theorie behandelen: “Valkuilen bij observatie”.</a:t>
          </a:r>
          <a:endParaRPr lang="en-US"/>
        </a:p>
      </dgm:t>
    </dgm:pt>
    <dgm:pt modelId="{FF0D76C5-D9C0-40B1-A907-B12E1671FFB4}" type="parTrans" cxnId="{623CD02F-7D8B-4D55-9DEA-C4D31592D3E8}">
      <dgm:prSet/>
      <dgm:spPr/>
      <dgm:t>
        <a:bodyPr/>
        <a:lstStyle/>
        <a:p>
          <a:endParaRPr lang="en-US"/>
        </a:p>
      </dgm:t>
    </dgm:pt>
    <dgm:pt modelId="{811DAE8D-91BB-43FA-81DE-32094CCE7B84}" type="sibTrans" cxnId="{623CD02F-7D8B-4D55-9DEA-C4D31592D3E8}">
      <dgm:prSet/>
      <dgm:spPr/>
      <dgm:t>
        <a:bodyPr/>
        <a:lstStyle/>
        <a:p>
          <a:endParaRPr lang="en-US"/>
        </a:p>
      </dgm:t>
    </dgm:pt>
    <dgm:pt modelId="{2F0C76B0-80AF-4FA3-B011-6AF2A7D32E29}">
      <dgm:prSet/>
      <dgm:spPr/>
      <dgm:t>
        <a:bodyPr/>
        <a:lstStyle/>
        <a:p>
          <a:r>
            <a:rPr lang="nl-NL"/>
            <a:t>Observatie methoden (herhaling)</a:t>
          </a:r>
          <a:endParaRPr lang="en-US"/>
        </a:p>
      </dgm:t>
    </dgm:pt>
    <dgm:pt modelId="{295D1918-845C-47F7-83BD-D59C2A17B406}" type="parTrans" cxnId="{A8CE4FB4-9662-417E-9A36-075586846C1E}">
      <dgm:prSet/>
      <dgm:spPr/>
      <dgm:t>
        <a:bodyPr/>
        <a:lstStyle/>
        <a:p>
          <a:endParaRPr lang="en-US"/>
        </a:p>
      </dgm:t>
    </dgm:pt>
    <dgm:pt modelId="{9D3C4635-A565-47EB-AF33-A3B924A872DA}" type="sibTrans" cxnId="{A8CE4FB4-9662-417E-9A36-075586846C1E}">
      <dgm:prSet/>
      <dgm:spPr/>
      <dgm:t>
        <a:bodyPr/>
        <a:lstStyle/>
        <a:p>
          <a:endParaRPr lang="en-US"/>
        </a:p>
      </dgm:t>
    </dgm:pt>
    <dgm:pt modelId="{E6443DBD-C283-4B13-AC81-71DB690D5536}">
      <dgm:prSet/>
      <dgm:spPr/>
      <dgm:t>
        <a:bodyPr/>
        <a:lstStyle/>
        <a:p>
          <a:r>
            <a:rPr lang="nl-NL"/>
            <a:t>Observatie opdracht</a:t>
          </a:r>
          <a:endParaRPr lang="en-US"/>
        </a:p>
      </dgm:t>
    </dgm:pt>
    <dgm:pt modelId="{4A3CAC49-724D-4F02-8FA2-2B08C5E17ED8}" type="parTrans" cxnId="{E3B7BA94-6DA5-4554-93F7-FACA31899BE5}">
      <dgm:prSet/>
      <dgm:spPr/>
      <dgm:t>
        <a:bodyPr/>
        <a:lstStyle/>
        <a:p>
          <a:endParaRPr lang="en-US"/>
        </a:p>
      </dgm:t>
    </dgm:pt>
    <dgm:pt modelId="{C903445D-BCFA-4715-A7D7-ACAFAAD4DD39}" type="sibTrans" cxnId="{E3B7BA94-6DA5-4554-93F7-FACA31899BE5}">
      <dgm:prSet/>
      <dgm:spPr/>
      <dgm:t>
        <a:bodyPr/>
        <a:lstStyle/>
        <a:p>
          <a:endParaRPr lang="en-US"/>
        </a:p>
      </dgm:t>
    </dgm:pt>
    <dgm:pt modelId="{5833D4B0-AC2E-426B-92CB-08968E41C1E6}" type="pres">
      <dgm:prSet presAssocID="{213D0BF0-A0CE-4590-AC3B-61CB7A88E99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nl-NL"/>
        </a:p>
      </dgm:t>
    </dgm:pt>
    <dgm:pt modelId="{F7CB2B8B-6438-4158-9F9A-F0C7017088B4}" type="pres">
      <dgm:prSet presAssocID="{595AEE8B-362B-4D3E-A0FB-CEAE5F7ECE50}" presName="thickLine" presStyleLbl="alignNode1" presStyleIdx="0" presStyleCnt="3"/>
      <dgm:spPr/>
    </dgm:pt>
    <dgm:pt modelId="{C0274F23-6976-4183-8F0F-A20CCA421AC2}" type="pres">
      <dgm:prSet presAssocID="{595AEE8B-362B-4D3E-A0FB-CEAE5F7ECE50}" presName="horz1" presStyleCnt="0"/>
      <dgm:spPr/>
    </dgm:pt>
    <dgm:pt modelId="{B3C16614-5732-4989-9199-7EBA035DAF63}" type="pres">
      <dgm:prSet presAssocID="{595AEE8B-362B-4D3E-A0FB-CEAE5F7ECE50}" presName="tx1" presStyleLbl="revTx" presStyleIdx="0" presStyleCnt="3"/>
      <dgm:spPr/>
      <dgm:t>
        <a:bodyPr/>
        <a:lstStyle/>
        <a:p>
          <a:endParaRPr lang="nl-NL"/>
        </a:p>
      </dgm:t>
    </dgm:pt>
    <dgm:pt modelId="{2E6C36E3-6475-4B9F-9EAB-AFC66ABF8BE3}" type="pres">
      <dgm:prSet presAssocID="{595AEE8B-362B-4D3E-A0FB-CEAE5F7ECE50}" presName="vert1" presStyleCnt="0"/>
      <dgm:spPr/>
    </dgm:pt>
    <dgm:pt modelId="{DE4D1ECD-D314-47CA-B788-BCB01EF14040}" type="pres">
      <dgm:prSet presAssocID="{2F0C76B0-80AF-4FA3-B011-6AF2A7D32E29}" presName="thickLine" presStyleLbl="alignNode1" presStyleIdx="1" presStyleCnt="3"/>
      <dgm:spPr/>
    </dgm:pt>
    <dgm:pt modelId="{9EC8FB03-9B43-40A1-855C-C80EB4258842}" type="pres">
      <dgm:prSet presAssocID="{2F0C76B0-80AF-4FA3-B011-6AF2A7D32E29}" presName="horz1" presStyleCnt="0"/>
      <dgm:spPr/>
    </dgm:pt>
    <dgm:pt modelId="{E2143593-9262-436C-B37E-55F1B1BBE1D0}" type="pres">
      <dgm:prSet presAssocID="{2F0C76B0-80AF-4FA3-B011-6AF2A7D32E29}" presName="tx1" presStyleLbl="revTx" presStyleIdx="1" presStyleCnt="3"/>
      <dgm:spPr/>
      <dgm:t>
        <a:bodyPr/>
        <a:lstStyle/>
        <a:p>
          <a:endParaRPr lang="nl-NL"/>
        </a:p>
      </dgm:t>
    </dgm:pt>
    <dgm:pt modelId="{54B5B898-851B-4EAF-B51F-C9D88231C7D7}" type="pres">
      <dgm:prSet presAssocID="{2F0C76B0-80AF-4FA3-B011-6AF2A7D32E29}" presName="vert1" presStyleCnt="0"/>
      <dgm:spPr/>
    </dgm:pt>
    <dgm:pt modelId="{9FAFDC2D-0FDD-4C40-A431-F9DBF385923C}" type="pres">
      <dgm:prSet presAssocID="{E6443DBD-C283-4B13-AC81-71DB690D5536}" presName="thickLine" presStyleLbl="alignNode1" presStyleIdx="2" presStyleCnt="3"/>
      <dgm:spPr/>
    </dgm:pt>
    <dgm:pt modelId="{09F4BA65-62DD-4269-A137-35CF8A8C0260}" type="pres">
      <dgm:prSet presAssocID="{E6443DBD-C283-4B13-AC81-71DB690D5536}" presName="horz1" presStyleCnt="0"/>
      <dgm:spPr/>
    </dgm:pt>
    <dgm:pt modelId="{915C41DB-D118-496B-BB3A-21DD312CD73A}" type="pres">
      <dgm:prSet presAssocID="{E6443DBD-C283-4B13-AC81-71DB690D5536}" presName="tx1" presStyleLbl="revTx" presStyleIdx="2" presStyleCnt="3"/>
      <dgm:spPr/>
      <dgm:t>
        <a:bodyPr/>
        <a:lstStyle/>
        <a:p>
          <a:endParaRPr lang="nl-NL"/>
        </a:p>
      </dgm:t>
    </dgm:pt>
    <dgm:pt modelId="{6C9BACB0-8A6C-4121-9C08-184B54FF2D2C}" type="pres">
      <dgm:prSet presAssocID="{E6443DBD-C283-4B13-AC81-71DB690D5536}" presName="vert1" presStyleCnt="0"/>
      <dgm:spPr/>
    </dgm:pt>
  </dgm:ptLst>
  <dgm:cxnLst>
    <dgm:cxn modelId="{9D6CA77E-0E54-4243-9F12-D7FDCB799CEE}" type="presOf" srcId="{213D0BF0-A0CE-4590-AC3B-61CB7A88E991}" destId="{5833D4B0-AC2E-426B-92CB-08968E41C1E6}" srcOrd="0" destOrd="0" presId="urn:microsoft.com/office/officeart/2008/layout/LinedList"/>
    <dgm:cxn modelId="{E40C5E52-72AD-45CF-A392-0010CAA84A7A}" type="presOf" srcId="{2F0C76B0-80AF-4FA3-B011-6AF2A7D32E29}" destId="{E2143593-9262-436C-B37E-55F1B1BBE1D0}" srcOrd="0" destOrd="0" presId="urn:microsoft.com/office/officeart/2008/layout/LinedList"/>
    <dgm:cxn modelId="{A8CE4FB4-9662-417E-9A36-075586846C1E}" srcId="{213D0BF0-A0CE-4590-AC3B-61CB7A88E991}" destId="{2F0C76B0-80AF-4FA3-B011-6AF2A7D32E29}" srcOrd="1" destOrd="0" parTransId="{295D1918-845C-47F7-83BD-D59C2A17B406}" sibTransId="{9D3C4635-A565-47EB-AF33-A3B924A872DA}"/>
    <dgm:cxn modelId="{D25FD646-15EC-4712-BFF4-A1173AA76A99}" type="presOf" srcId="{595AEE8B-362B-4D3E-A0FB-CEAE5F7ECE50}" destId="{B3C16614-5732-4989-9199-7EBA035DAF63}" srcOrd="0" destOrd="0" presId="urn:microsoft.com/office/officeart/2008/layout/LinedList"/>
    <dgm:cxn modelId="{E3B7BA94-6DA5-4554-93F7-FACA31899BE5}" srcId="{213D0BF0-A0CE-4590-AC3B-61CB7A88E991}" destId="{E6443DBD-C283-4B13-AC81-71DB690D5536}" srcOrd="2" destOrd="0" parTransId="{4A3CAC49-724D-4F02-8FA2-2B08C5E17ED8}" sibTransId="{C903445D-BCFA-4715-A7D7-ACAFAAD4DD39}"/>
    <dgm:cxn modelId="{FDD545B5-DA11-43EA-B206-A56BDA54F844}" type="presOf" srcId="{E6443DBD-C283-4B13-AC81-71DB690D5536}" destId="{915C41DB-D118-496B-BB3A-21DD312CD73A}" srcOrd="0" destOrd="0" presId="urn:microsoft.com/office/officeart/2008/layout/LinedList"/>
    <dgm:cxn modelId="{623CD02F-7D8B-4D55-9DEA-C4D31592D3E8}" srcId="{213D0BF0-A0CE-4590-AC3B-61CB7A88E991}" destId="{595AEE8B-362B-4D3E-A0FB-CEAE5F7ECE50}" srcOrd="0" destOrd="0" parTransId="{FF0D76C5-D9C0-40B1-A907-B12E1671FFB4}" sibTransId="{811DAE8D-91BB-43FA-81DE-32094CCE7B84}"/>
    <dgm:cxn modelId="{35792D1F-EE53-4991-BE60-8DA26B5E0A2D}" type="presParOf" srcId="{5833D4B0-AC2E-426B-92CB-08968E41C1E6}" destId="{F7CB2B8B-6438-4158-9F9A-F0C7017088B4}" srcOrd="0" destOrd="0" presId="urn:microsoft.com/office/officeart/2008/layout/LinedList"/>
    <dgm:cxn modelId="{E7F4B434-3E9A-4A11-B59E-3BED2E9594EA}" type="presParOf" srcId="{5833D4B0-AC2E-426B-92CB-08968E41C1E6}" destId="{C0274F23-6976-4183-8F0F-A20CCA421AC2}" srcOrd="1" destOrd="0" presId="urn:microsoft.com/office/officeart/2008/layout/LinedList"/>
    <dgm:cxn modelId="{8590038B-433E-4056-AEFF-260D1CD02768}" type="presParOf" srcId="{C0274F23-6976-4183-8F0F-A20CCA421AC2}" destId="{B3C16614-5732-4989-9199-7EBA035DAF63}" srcOrd="0" destOrd="0" presId="urn:microsoft.com/office/officeart/2008/layout/LinedList"/>
    <dgm:cxn modelId="{64BBAD84-ED3A-482D-BC45-17F045D9A10C}" type="presParOf" srcId="{C0274F23-6976-4183-8F0F-A20CCA421AC2}" destId="{2E6C36E3-6475-4B9F-9EAB-AFC66ABF8BE3}" srcOrd="1" destOrd="0" presId="urn:microsoft.com/office/officeart/2008/layout/LinedList"/>
    <dgm:cxn modelId="{DAC44D60-27D9-4976-97F6-DD17B1DEA852}" type="presParOf" srcId="{5833D4B0-AC2E-426B-92CB-08968E41C1E6}" destId="{DE4D1ECD-D314-47CA-B788-BCB01EF14040}" srcOrd="2" destOrd="0" presId="urn:microsoft.com/office/officeart/2008/layout/LinedList"/>
    <dgm:cxn modelId="{8BAC8C9C-C76A-4F91-ABD6-E5DF441A7F4A}" type="presParOf" srcId="{5833D4B0-AC2E-426B-92CB-08968E41C1E6}" destId="{9EC8FB03-9B43-40A1-855C-C80EB4258842}" srcOrd="3" destOrd="0" presId="urn:microsoft.com/office/officeart/2008/layout/LinedList"/>
    <dgm:cxn modelId="{761E0913-8BEB-4326-A7B5-843541622216}" type="presParOf" srcId="{9EC8FB03-9B43-40A1-855C-C80EB4258842}" destId="{E2143593-9262-436C-B37E-55F1B1BBE1D0}" srcOrd="0" destOrd="0" presId="urn:microsoft.com/office/officeart/2008/layout/LinedList"/>
    <dgm:cxn modelId="{1BB78EAE-D284-4211-9092-4615D4B6778A}" type="presParOf" srcId="{9EC8FB03-9B43-40A1-855C-C80EB4258842}" destId="{54B5B898-851B-4EAF-B51F-C9D88231C7D7}" srcOrd="1" destOrd="0" presId="urn:microsoft.com/office/officeart/2008/layout/LinedList"/>
    <dgm:cxn modelId="{A0139D5B-FCF3-489A-8563-A7F283DE3BD6}" type="presParOf" srcId="{5833D4B0-AC2E-426B-92CB-08968E41C1E6}" destId="{9FAFDC2D-0FDD-4C40-A431-F9DBF385923C}" srcOrd="4" destOrd="0" presId="urn:microsoft.com/office/officeart/2008/layout/LinedList"/>
    <dgm:cxn modelId="{26D706A1-FB41-4AF8-9434-0010529C86C2}" type="presParOf" srcId="{5833D4B0-AC2E-426B-92CB-08968E41C1E6}" destId="{09F4BA65-62DD-4269-A137-35CF8A8C0260}" srcOrd="5" destOrd="0" presId="urn:microsoft.com/office/officeart/2008/layout/LinedList"/>
    <dgm:cxn modelId="{8E3319A9-7E69-4FE3-AC5E-8B955E8068EE}" type="presParOf" srcId="{09F4BA65-62DD-4269-A137-35CF8A8C0260}" destId="{915C41DB-D118-496B-BB3A-21DD312CD73A}" srcOrd="0" destOrd="0" presId="urn:microsoft.com/office/officeart/2008/layout/LinedList"/>
    <dgm:cxn modelId="{68C1EC40-2F72-4078-95D3-F053BDB6AC5E}" type="presParOf" srcId="{09F4BA65-62DD-4269-A137-35CF8A8C0260}" destId="{6C9BACB0-8A6C-4121-9C08-184B54FF2D2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B2B8B-6438-4158-9F9A-F0C7017088B4}">
      <dsp:nvSpPr>
        <dsp:cNvPr id="0" name=""/>
        <dsp:cNvSpPr/>
      </dsp:nvSpPr>
      <dsp:spPr>
        <a:xfrm>
          <a:off x="0" y="2391"/>
          <a:ext cx="573405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16614-5732-4989-9199-7EBA035DAF63}">
      <dsp:nvSpPr>
        <dsp:cNvPr id="0" name=""/>
        <dsp:cNvSpPr/>
      </dsp:nvSpPr>
      <dsp:spPr>
        <a:xfrm>
          <a:off x="0" y="2391"/>
          <a:ext cx="5734050" cy="1630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/>
            <a:t>Laatste theorie behandelen: “Valkuilen bij observatie”.</a:t>
          </a:r>
          <a:endParaRPr lang="en-US" sz="3800" kern="1200"/>
        </a:p>
      </dsp:txBody>
      <dsp:txXfrm>
        <a:off x="0" y="2391"/>
        <a:ext cx="5734050" cy="1630884"/>
      </dsp:txXfrm>
    </dsp:sp>
    <dsp:sp modelId="{DE4D1ECD-D314-47CA-B788-BCB01EF14040}">
      <dsp:nvSpPr>
        <dsp:cNvPr id="0" name=""/>
        <dsp:cNvSpPr/>
      </dsp:nvSpPr>
      <dsp:spPr>
        <a:xfrm>
          <a:off x="0" y="1633276"/>
          <a:ext cx="5734050" cy="0"/>
        </a:xfrm>
        <a:prstGeom prst="line">
          <a:avLst/>
        </a:prstGeom>
        <a:solidFill>
          <a:schemeClr val="accent4">
            <a:hueOff val="629991"/>
            <a:satOff val="9701"/>
            <a:lumOff val="-1569"/>
            <a:alphaOff val="0"/>
          </a:schemeClr>
        </a:solidFill>
        <a:ln w="15875" cap="flat" cmpd="sng" algn="ctr">
          <a:solidFill>
            <a:schemeClr val="accent4">
              <a:hueOff val="629991"/>
              <a:satOff val="9701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43593-9262-436C-B37E-55F1B1BBE1D0}">
      <dsp:nvSpPr>
        <dsp:cNvPr id="0" name=""/>
        <dsp:cNvSpPr/>
      </dsp:nvSpPr>
      <dsp:spPr>
        <a:xfrm>
          <a:off x="0" y="1633276"/>
          <a:ext cx="5734050" cy="1630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/>
            <a:t>Observatie methoden (herhaling)</a:t>
          </a:r>
          <a:endParaRPr lang="en-US" sz="3800" kern="1200"/>
        </a:p>
      </dsp:txBody>
      <dsp:txXfrm>
        <a:off x="0" y="1633276"/>
        <a:ext cx="5734050" cy="1630884"/>
      </dsp:txXfrm>
    </dsp:sp>
    <dsp:sp modelId="{9FAFDC2D-0FDD-4C40-A431-F9DBF385923C}">
      <dsp:nvSpPr>
        <dsp:cNvPr id="0" name=""/>
        <dsp:cNvSpPr/>
      </dsp:nvSpPr>
      <dsp:spPr>
        <a:xfrm>
          <a:off x="0" y="3264160"/>
          <a:ext cx="5734050" cy="0"/>
        </a:xfrm>
        <a:prstGeom prst="line">
          <a:avLst/>
        </a:prstGeom>
        <a:solidFill>
          <a:schemeClr val="accent4">
            <a:hueOff val="1259981"/>
            <a:satOff val="19402"/>
            <a:lumOff val="-3137"/>
            <a:alphaOff val="0"/>
          </a:schemeClr>
        </a:solidFill>
        <a:ln w="15875" cap="flat" cmpd="sng" algn="ctr">
          <a:solidFill>
            <a:schemeClr val="accent4">
              <a:hueOff val="1259981"/>
              <a:satOff val="19402"/>
              <a:lumOff val="-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5C41DB-D118-496B-BB3A-21DD312CD73A}">
      <dsp:nvSpPr>
        <dsp:cNvPr id="0" name=""/>
        <dsp:cNvSpPr/>
      </dsp:nvSpPr>
      <dsp:spPr>
        <a:xfrm>
          <a:off x="0" y="3264160"/>
          <a:ext cx="5734050" cy="1630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/>
            <a:t>Observatie opdracht</a:t>
          </a:r>
          <a:endParaRPr lang="en-US" sz="3800" kern="1200"/>
        </a:p>
      </dsp:txBody>
      <dsp:txXfrm>
        <a:off x="0" y="3264160"/>
        <a:ext cx="5734050" cy="16308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93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9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563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4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856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5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2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9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98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86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22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Observeren rapporteren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2276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BBBEEE-806C-4A90-8814-8CC055B2F7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15598" r="38429" b="-1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C808AD-1D78-4549-AAD3-A9C0603EB53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Protocollaire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Door de instelling is vastgesteld hoe vaak, wat en wanneer er minimaal geobserveerd moet worden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In het schema staan de observatiepunten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 b="1">
                <a:solidFill>
                  <a:srgbClr val="FFFFFF"/>
                </a:solidFill>
              </a:rPr>
              <a:t>Voordelen</a:t>
            </a:r>
            <a:r>
              <a:rPr lang="nl-NL" sz="1700">
                <a:solidFill>
                  <a:srgbClr val="FFFFFF"/>
                </a:solidFill>
              </a:rPr>
              <a:t>: je ziet niets over het hoofd, alle collega’s kijken naar dezelfde onderwerpen.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 b="1">
                <a:solidFill>
                  <a:srgbClr val="FFFFFF"/>
                </a:solidFill>
              </a:rPr>
              <a:t>Nadelen</a:t>
            </a:r>
            <a:r>
              <a:rPr lang="nl-NL" sz="1700">
                <a:solidFill>
                  <a:srgbClr val="FFFFFF"/>
                </a:solidFill>
              </a:rPr>
              <a:t>: door de vastgestelde punten kun je informatie missen</a:t>
            </a:r>
            <a:endParaRPr lang="en-US" sz="1700">
              <a:solidFill>
                <a:srgbClr val="FFFFFF"/>
              </a:solidFill>
            </a:endParaRPr>
          </a:p>
          <a:p>
            <a:endParaRPr lang="nl-NL" sz="1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33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Observatie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smtClean="0"/>
              <a:t>Jullie gaan oefenen </a:t>
            </a:r>
            <a:r>
              <a:rPr lang="nl-NL" dirty="0"/>
              <a:t>met observeren aan de hand van de documentaire. Schrijf altijd van de voren een plan van aanpak (</a:t>
            </a:r>
            <a:r>
              <a:rPr lang="nl-NL" dirty="0" err="1"/>
              <a:t>blz</a:t>
            </a:r>
            <a:r>
              <a:rPr lang="nl-NL" dirty="0"/>
              <a:t> 89)</a:t>
            </a:r>
          </a:p>
          <a:p>
            <a:r>
              <a:rPr lang="nl-NL" dirty="0"/>
              <a:t>Voor de studenten aan de slag gaan met het observeren laat de docent 2 minuten film zien, waarin </a:t>
            </a:r>
            <a:r>
              <a:rPr lang="nl-NL" dirty="0" err="1"/>
              <a:t>Fatih</a:t>
            </a:r>
            <a:r>
              <a:rPr lang="nl-NL" dirty="0"/>
              <a:t> wordt voorgesteld. Zie documentaire les 5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2377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9">
            <a:extLst>
              <a:ext uri="{FF2B5EF4-FFF2-40B4-BE49-F238E27FC236}">
                <a16:creationId xmlns:a16="http://schemas.microsoft.com/office/drawing/2014/main" id="{5CD0F076-0988-46B4-B88E-9841BBC0AA1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1">
            <a:extLst>
              <a:ext uri="{FF2B5EF4-FFF2-40B4-BE49-F238E27FC236}">
                <a16:creationId xmlns:a16="http://schemas.microsoft.com/office/drawing/2014/main" id="{1D86D118-092A-43EB-9E97-E7045E973B3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gaan we doen?</a:t>
            </a:r>
          </a:p>
        </p:txBody>
      </p:sp>
      <p:graphicFrame>
        <p:nvGraphicFramePr>
          <p:cNvPr id="28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471547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05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6">
            <a:extLst>
              <a:ext uri="{FF2B5EF4-FFF2-40B4-BE49-F238E27FC236}">
                <a16:creationId xmlns:a16="http://schemas.microsoft.com/office/drawing/2014/main" id="{B07287DF-63B2-4B7A-8034-C6B8A1AD23C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6096000" y="1362133"/>
            <a:ext cx="5455921" cy="4133734"/>
          </a:xfrm>
          <a:prstGeom prst="rect">
            <a:avLst/>
          </a:prstGeom>
        </p:spPr>
      </p:pic>
      <p:cxnSp>
        <p:nvCxnSpPr>
          <p:cNvPr id="25" name="Straight Connector 18">
            <a:extLst>
              <a:ext uri="{FF2B5EF4-FFF2-40B4-BE49-F238E27FC236}">
                <a16:creationId xmlns:a16="http://schemas.microsoft.com/office/drawing/2014/main" id="{A4A86DA6-9773-40FB-ABE6-7561E38F39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Valkuilen bij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>
                <a:solidFill>
                  <a:srgbClr val="FFFFFF"/>
                </a:solidFill>
              </a:rPr>
              <a:t> De eerste indruk</a:t>
            </a:r>
          </a:p>
          <a:p>
            <a:pPr marL="0" indent="0">
              <a:buNone/>
            </a:pPr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054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4" descr="https://www.nationaalmediapaspoort.nl/images/beeldmateriaal/groep1/1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76" y="2695738"/>
            <a:ext cx="3906579" cy="201481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jl-rechts 4"/>
          <p:cNvSpPr/>
          <p:nvPr/>
        </p:nvSpPr>
        <p:spPr>
          <a:xfrm>
            <a:off x="604910" y="2702772"/>
            <a:ext cx="2518118" cy="20148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Halo effect</a:t>
            </a:r>
          </a:p>
        </p:txBody>
      </p:sp>
      <p:sp>
        <p:nvSpPr>
          <p:cNvPr id="7" name="Pijl-links 6"/>
          <p:cNvSpPr/>
          <p:nvPr/>
        </p:nvSpPr>
        <p:spPr>
          <a:xfrm>
            <a:off x="8462352" y="2695738"/>
            <a:ext cx="2519748" cy="19202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Horn effect</a:t>
            </a:r>
          </a:p>
        </p:txBody>
      </p:sp>
    </p:spTree>
    <p:extLst>
      <p:ext uri="{BB962C8B-B14F-4D97-AF65-F5344CB8AC3E}">
        <p14:creationId xmlns:p14="http://schemas.microsoft.com/office/powerpoint/2010/main" val="3494841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9BBBEEE-806C-4A90-8814-8CC055B2F7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2189" b="3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0C808AD-1D78-4549-AAD3-A9C0603EB53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Selffulfilling Prophecy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nl-NL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  <a:p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223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BBBEEE-806C-4A90-8814-8CC055B2F7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26640" b="1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C808AD-1D78-4549-AAD3-A9C0603EB53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Vrije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fontAlgn="base"/>
            <a:r>
              <a:rPr lang="nl-NL">
                <a:solidFill>
                  <a:srgbClr val="FFFFFF"/>
                </a:solidFill>
              </a:rPr>
              <a:t>Altijd met een doel</a:t>
            </a:r>
            <a:r>
              <a:rPr lang="en-US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>
                <a:solidFill>
                  <a:srgbClr val="FFFFFF"/>
                </a:solidFill>
              </a:rPr>
              <a:t>Maar nog geen concrete observatievragen</a:t>
            </a:r>
            <a:r>
              <a:rPr lang="en-US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>
                <a:solidFill>
                  <a:srgbClr val="FFFFFF"/>
                </a:solidFill>
              </a:rPr>
              <a:t>Alleen de feiten</a:t>
            </a:r>
            <a:r>
              <a:rPr lang="en-US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>
                <a:solidFill>
                  <a:srgbClr val="FFFFFF"/>
                </a:solidFill>
              </a:rPr>
              <a:t>Gaat vaak samen met participerend observeren</a:t>
            </a:r>
            <a:endParaRPr lang="en-US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AutoShape 2" descr="data:image/png;base64,%20iVBORw0KGgoAAAANSUhEUgAAAaQAAAEACAYAAAGLxjJbAAAAAXNSR0IArs4c6QAAAARnQU1BAACxjwv8YQUAAAAJcEhZcwAADsMAAA7DAcdvqGQAAP+lSURBVHhe7P11mKTVvTUMr3Lt6mp3m7Zxdx9mhmFwdwIkOCEJIRASEkLwJESA4B7cnRlkmGHc3drdparLvd712zVNeM7JOd/353u917OHoqqrbtn7p2ttu/H/xaKR/635/O1kEloYDUYkEIdOo76GxWyGJqmBUa/nbzpAq+V/WhgMBuh0Ouj5vSYJvmvV34lkDAatjt8lAF4xEfUjEgliuL8fR/bvRjCsQ7z+Y7ijbkycOB3+jgH0HtmPm76NIZHgOT8og+4RWC0WXi/C34B9j5+NsT9+CEFNDRxWG2KxKKKxGExmC4LBIHKdaeo81qNKqz6wkmaTgZXTQM9KSwUtJjN06rMGGh4VjycoAf6uTzVIGqZh46Vher1RNVan0YNtVCWRiKv3JBun3nlugNcIa2OoHjcFGt7L01KPhNOO5A8aJEKKReJId6TDqIkgFhpBLOHjdaKIj3jgsFkRjUZV/dTBPNfCupzQjyqqUXJjOVCKVFhe8ncgEEhJnCfG43E2Qk7VqM/ykuPkb/ldriENS4qWWLQ6LeJsmLouv49Gw2xYEjmZ2TDa9HBSCwVzp6NikBX+XhS8He+hZYPDkQA0BguSOju0mmzE2SirswQ6CjFGDWnlviI3Vkpn0KdOPlFUo6RSGp0BUVZUVZASNZlMsFisrKRUm6apN7Fu1ARvKjqTl2ocPyX4nkxKg9RdeIw0SCoq0pNbaOGjiYjJJDPykFswFvUNjWgd7EZThghBVUMV0X4iroWZjeo+uguDvXXwupsQCkahM6cp5Whokr7AEPKybLCZ9bQQikV+OFG+b5RIVCSQFHVoaSrhANXOyp7QUlSTQIxaCEciSkOilRh/k896CmDfob3Q0ifldOpWXVMaJdLkX4iFxQdC6GvvQkZhMY7WNaCgfDzKi4t53L8rJCUQ96Ox6xC2eY+grXcEXUfWw56bA7efvsf7WUw6nqHBkaNHcLiuCSZxhR9cQjUqLg2KhNgo3lyEzcof/Opr9O3ZiwhrlWBFpWExNki0OCoEnU7P9xh+ceMN2PD623j/7Q/gco3gjDPOwk9+8hO5NK9Jv+A50XgSrW1tsERNcNfvgUlnRv3xfdDv6VXHfV9YOTP9diiYhrRIJQzGdGj661Ex92zkZuYh7B9mwIngk4fvgaZTj0yvgyeJRfy7qEaFw2GldrH7OCvx6gMPoO1oPeoOH2VA0CMcjfBCIcpbpJ783qekYVQqZmSno6+nF48//jjOueAypKXnoK93CE//6236AhvGhrNd8Pt9cEe82L5uE4JeLZwuA+I5/xZxlBL95tWX8Nvbf4YpE8YxWNjQ1d8HzXArzTwb8xYuxLJlJ+GPv74ZBYtOww5vPTbFG3nm/6lp1SjxpbA4tCpJXHjnryER/PieA4iEwuq3BA8NsGHReCr8ankdvTaB3z/wEF7Z3YjdDccRiFFmDBBtXV0qKh493sDGi5Z4PjUej/Kz3oKmAT9qJxTDVJgFTeU47Pr0Ld5XA59rAJ+/9iKuWn2S8uGqMXmYM2saIgEX1rzwBq6cOw0G1mMfBT5j1iRozU4MNbSmqv2DcsJD6dgUqWgsGAwhFIigZMlZ0KbbkDRXIT2jFl6vh9JKKj8S34vS6X9x50PIza7E1MoCGNMzMeJ1Iz0YwLWlVVi9YB4euOMXvCavx+98/gjGZRuhi+rR77Iwf8UR8nrR4w1j4wfPsw5JZOUVIs3qwM733sHmHXvQ1dGPAMP6L/91HEb6cHxoELcsmY5xteOYbly4YvVi/PjC81JN+EFRjQoEggiGQmxQGJ4RH2Aqgz6jGFMu/y3s6Wlo6XPxvRwutxsjIyMI+phUaZI2qxklW9diy376BrVxEkPxr4z5WGQtwRU3X49h1yB8Pg+1HUTHge3Y1jKCnsEhnp/AiDsKr48pQ2PBzX97UVVm1Vlno9Xvx3ZtIZ576hnsPNoFdywDrzz/FO784gAaPMxT2flYUVKL7a9/jM0H9jFomNS5PyyqUZ7hETbGCxff/bEsWNOzlY/NnjkOF/zoCkwczyyeW40o7UvyUYi+98ErL8Js1+OvLR0wJrQ4x6XHPNp9Jxu9d9t6BH71NwaNPppsEH63FxkGM6rKxmCgtwurL1iEzNKp1FQSs8+6CkZ7Lm6963fIcDgx7azLsYeVHRrox3N/exD777kUb/79aZw2pwLTJo9HU30dNtfV4a3Nu5ly0vD55i2qIT8sqlHBkB/DAwOIBD3K9j/+eA0CPsKbgRFcdtFFOOuci5j0GP2MxQiKpphzfnzzrcjfuxfhRATLqVwNc1SA2koycvTTjOv2HIJ7w5fwr/+S16LQqLUxySZccsYMTMiMoWrqdJx+669R7NCiYSiAd954F8cb6/H880/gxhuuVsHp2lMX4IbHP8Dsq3+BL7c08jgiCasTbYf3ooLJe0xVLlbOnqUa8sPCcADMmTH1nkiEkS8ah9mRj/KSEoQYqRqbW7F48UI0d7Ri5UmrMUyJ+waPwZbmJBY04NHH/4lZCSvKifck/hio3Z4AEYJeRx9I4spPtiM/qwS1VQuR7NuELEM62pr68fHardi3aQvG6WMYd+2juPCC81GaYcWP50xFnTeCjrYuNDP8uyLMhYc3ItB7DL1l50NDf+9t3ovJ5RWET17MXlBLfx/zf8S+e++997GU+dFHwpEYvGxYNOynvQ+jc8hHrcXQ1NiEn13/U4ZX5oTMdH5nUheR0H6KJg2TaFamGCMXA4KVWpJEO/4Pv0DRn36OR0+uQl/gAL584UdY8uBnGIzasGva73Hr/Ctx9k/+hJo7/0WNxPHtFx/j7GtuxZ9pIYf2H0BTUxMM1MRxJuiR2sXo8DjgIGi2d21i8gW8dAF3Ri4e+ud7zKEpjPnDoholeE00FfEH+QdRuMWGRmbx917/B5qOfMPfQti+7yieuutaPPOHP8A2FEH22oNsGbEDQ7YnHoGVSu+iQDSESN6eTvj7BxFcuAqOqYxOOgf+etNVFF4/nNiClmV58BtHGHzSGQn7Ee734rK5s3Ds5Q9RaogS1ffSIvpoMfl47YXn8PTHH8LavhXp+bnoMmSwQTlYuGIZrjj3HBw6sEc15IdFpeJrr7mMsVoSjwSjIph1Fnz24T9RXTMFpUVFuOqqnyCnuQ9f97Oyu56CwWSDfp0XnUE37KQBXcwvZelZFAjR+8QyhAsyUVJTgZOuvQ2f/+1OXPCzW9A1HCGIdeLdvz+As37zN2y+/1I4tZWYt+o8PN/cgTt+9ROEhgN45sUnsWffPqw65QysPvtS1JQVYsWZK9Bw6ABcwTgeu+8ehOmj6Tm5og1kWO2YuWS5aozYj05nqFKNuubqS5NxZn292YjwQBfqmrrR4RrC5ElT4DRaUWZjbmKeqtbmYeKKpfj4vvuRTiFkWtPgog+l0ZckEm3vakP2NSdDG05HRZ4VE2fOQGn1BNz+90fx8K3nIej34I9X/RJreqJ47CenwTluBmaccRluO2Upj3kRGz5+E9/VHyeRS0NubjZKqamkX4ebfncXHvjxeSiavwRfrN2EEif9uDgXsxctRGZ6BuYsXclWSFOI2Ef5lBQ9cdyBI/XYfKQXrXTWydMW4sabb0P5hIlYMXcF0swmFHlCKJoynz5EMslkOBj0KXNLWMzo8A5jJmHMgpXnoW3Le4REAXz56Wd44qEHUeCpxx4C3r888iDKKqtxy6x8RssEQ7kThWlZuP2K2/HQex/BZNQiTBCQnpmJY8cPYMOmrZgyfRx+PHc8g0U9PiO8Elqyfv9BmNMcaKgjiqFQxYuEqowWpamCsrJkZroDg8NCxlJgVbFbRrUM3mB2fgae/WIt3rnkcugvvgJWkxVmgwYxnRHfnnYKsrRG5KXb4Z1ghGPSEjT39aN/8t9x8FAT8oLf4YqVQeSUlGNkwIO6995HxpQpOPz1Nzjlt/fT1K2467ILsf5IC+4m5ps6diye/G4z04YPw8Nu3HD1FXj1n4+hYv4qDLh96OnrxqVnnUoPTiCb2LCquhwnn3kFwoEBmKzZ1JQ2pak4SZKLeUlLSB8htpPEqyNSFlg0NDSM2lXn4tbb/4Dsq69mUhxCV18v/JSoyWDCOZt3YtmmTehZsQBjL7gc32z4Ci92XooXtwVRObMIpdojWP/RVxge9DO5u3HBkisx2zIDv3tnNwxvfsUUYsfEcy4HCovQTR51tK2FCIToJhTB+PFjsWPrFtz1yBNwsx7Z6RSmUY+333+P/kiXamjCPb/8DY48eBrC3c1wD+6Q5qTyVDwcuUdDrRD7MAfZYbbZiaqj0NO0Tlp6EpNyABlOJ6omT8M+3kQrfEpkRWFIknQPD2H+Gefjn7dcgcwlcxEv+wgXVwzC/80bKDYGMDDYC9uW49jnqETF2WfCW5KNfU3H8WZjM2q2N2PKtxvQPezHq3t2oY/RraNnEJNmTMXK5Sfj6/WfoHkohM7OdnR292P54kVYXEZ4lkUa5OjGrbc+jMrV1+OLJ+6C1h3Gsx99m8pTFTW1eOrJJ7B4Wi3cLi+RRD8i4bhCDitPOR0Bv5cmGcGbr76G3oFetBw7TJSeRE9PjzJTvc5E0x3ChY+9ie4N3+GRc+/HKVPnI8sWQE9jA57/3Wv40VebkZeXibzcXDSv/RjnLluCLKsOBUvn4WhtAS578vdIGk0oLMzB6jNWY9zYyYgzCvujdvz42ltgs5gwvqYGRz55HbZkJ5KhLlz2y49QPGsxFi5dBEvRRNjGzZfmpHzKbLIn9Sb6CJOozqiDzZ6BUCTIyhpgIGx6/MkX8cGH78DBsD1CgJprtyMw4kLV+KnIzMmHlZotLMrF+pcfRGCgAwkCWFMyDHtmCcKD7bAyyIR5XWd9El1F6ZixdCm2bd6BmNUIO5Ps1EuuxysvPIOCwgIKj3CM+U9RHjP9ecZk7N2yE83HtiAvvxALLa3ILU5HcVEeDiXn4trLrsCqpdPw+ouvw1lQgqKqmlRIz8jNS/rcTIYMCiHpS6A3pREKJXkD4f5RwhNhuQZynDj50i+uuw5GUxoGujoYZMbAyEZJh8jyJUvw9m8uQH6BA1E/KQepRZRR0GgyM4XpeF0dXlu7C5df9WOcd/FFeJS+sf6bTUgy8Exg+oiS0caJSnr6iUH1RpSxkWs/eBennbEC3339NSYaPOgiC0hSSFMyTHh7426SwQiKamux66vPUFAxFkbjiTzFhJU0m8md2BgJj78/ezoeXHNYdZ2JfWqUDxlpYt24asEkWPMqkV41A2b+WFlZhaa2dkTIWouK8nHjTT/CmROrYQ32YT7DcYiN0jD863kNH0lkS2c/Dri0OPesM7CXANZBZB4kcezpH2ZeMaCuoQOOnBx4GDBMySjcniESzihK8nLAaIO6iB2v3XUWbv7HR+hu7SCrDqGWRNMdHMIAUQxdIRX9JNolGMo1GkIKXRzvrduMS2eXqf6IGLWVYAA5b1waVpcRjx1rQgXtePKkqRgkwN2/f7/q7Jw0YQI6unph1GkQkT46ew42NAxg64EGRrhMJAlmX1xfh1cO9qCeN9/ROQhtRhmGGPFCjHT1bYM4vu8QJR+Eu60OE4nkqwvNyCByMFLgmZYo8s06fHDXabj3H5/i4dt+waidgMFoJuBuwSNPPs08uUCak/Ipnd6YNPJHScAB0obJpANZRpqlIYnxs6aSRYZw7xd7KUgtCix6PPDoK+gccKOEaLm1pR1+lwv5xcWMcgPY+fafVPdanOF+Y0MP80cIZ1Y64AnqsHEojPKJs8huddi/+TusOvdCFWi2b9lOK4oq2JOMazCpEOhyE1eyPgPDPSiuqIWu9QgTtR5LK/Pxm7W7MdDjQkZ+AZKM0suWzkGAgHzb1t0M+aYqFdJ1eu090motNaWlpnpJBkvNpPcRDfyeIDSk8OlMrsX6BM6eWognX3kNe7dvRKYjjRhtGUqKChkNY3jtpcexu74Z50wowMs7G6Enx9IaLRhnjqGXN3Ul7Ohrr2fmiGHi/JUoEkH0dqO7o1s1SHoYYwxQc6dNQxsTNf+Cq3cQOv5mp7+YwoN4bmcLDyViJ1iQLrvBlh50HNqJU1edSrw5AX/9y58fU5rSG0xJMUHRljmNYZSUfqotTExnZEM1rDDbronBpDGwYkL9jbAZ9BhhVj8S9GPFxAmYxRwGXx+CnQ1o7g9iTbdb9XOPjHhwTqkNR0nfW0JEKSYHxpbnYf/hfaiYtgQZliTq61oJm1L99AFXO/LLylQEXHXWeXj38b8je0wtcv3NrEsCaw4PwGqhr/PYSDyOI9t2kZXn4MDW9Vhx1sWEWGkpn6qcOhV59HrpafWyQQKP9g1IdzHJX4LyYljXkMhIp0u6xoyVk7JRaDdhss2Bi/PyYesdhtnTqPzrEUrSqvVQ+yaeb0HNmDLVW+sh30pSaLGQGweOHYXNUYCBzg5q0qq6z6T7LcpUINqSjq3bf/c7PP+3v2BMcR7mT6hEqGQmyHDQ60mgd4QUiYV2hTwS2sycbMyYt4i51a++V41KRiLoIpfKdVgpDTaOXyd5Mz/NRAUR6bxkw5KsnJEMpXvEy9yTRqxlYoQ0Y9FJtdi+vRGmgJYObYJeq0eY4bksLQFbxI8gI2OMWo8FaVJM1Eb+btDFEAkE0HisLtUoCjQW9op/E9HY8OSjz6B6fBXMhGND4QSWTxkPS3k1murq0NLaRxBA2EV2HowLTtWRYZjoV6nG/n+uaL7+6gOCctFEnBIiweMrIbyKEUmikpaJ0MQIJMM3egJJo9FIJ02qjkqxaT3NUzQpkClJWi1jIDJIkIyHVDd2gBysn8TyyKHjcGY4sPmlRzAvJwND5dlYunIu6t54HWe+RfpC7ct15Voharith6y3MAvJmB+HX7kF48+/DnrnXPgjOoJo5ruAX4FpfzCMwhynCjJStNLPl2TESllzahBgtDHSN5Hk36kbyeEpE5TBgNGX/KbeVY8FQfGJdzEfqZwMLCTE7HidsFB2VwTHw4BNQ7yXQ38iDNJKJz2LBCPpFpD4V1NWRP8NqLqEg8OwZY+lj1sU/2KcgJGN0WhTSpDuhNGiHZW0SN5ALSjuxAqmKq5PSZ+/S8Xlu9G/5bMaGeH3IgQ5R76XIsfId1JETEJhhJdFCLFEE1pPP3pb22BgYjYZnax+qkR4jIxl6bTEe3I++VUozGtSS9BYEZbhH95PwrfRpCfIjiGDqeT7C7DQUqTrWPrP+T9WaLQyqYpKrmKUYyUEGsUpaTlu9JW6Qgp9qGEeniONkmsk+FleOoNRRbude3aS1PVi2EbpVmdhIJiEz+WGdd4ZiOpS1xJhCilNMGDEervQ0nCI1yXlSTDQBF2sN68tXdwMNgKZcjIdNEmq+wdFK5KWniGphJiXSFI+y2iAluqUv6XCarCA0vuvxUAtBhk2X3n91e+1JdcU0+HlefMIfIyM6c4seH1DcNrSMHbSDFgyLXB7/Zhz+lXQnTA5KdKt1hxtwLqBNWQFTeh0H0VSG0I46cbBgRaEiNos1E5/bw98pOuHWjpOnJkqWmmEVDPg8yFKVRj5b99WMtYdW+GEQalXKqgaRg1FWEEZMBituOSu1//6GDqJzwwmC84843Scf8EFcHkDykQoHbiI9AMEsO7BIWgDemTYNChigDi2Yx9KaxalasIS57EGglhfN13ANwGucAWO7B1gg/UwxZnc27rQePgw/OEAPnnlGbj5b8c7a0+cnSpaIXtKojQZGYcVgHBw/SZ8teYrNO7YyMgllJ6OeuJdSir6pRJyHKTXrgHMmTkFK8iEfaEkht1+3HL775TkpfEyuiHDok5yLUueBi2HezFU14eYhw1OEWyl3Ud/dT3e+cOtaGtoxYQJ1RjxeOB2DzAJm3D68hvx2zvuwO9/cztsthyYxi1Ew6Fh5CyiDf+gaKWKfjZK/EdG9UKhALkKUOagnQ+OqBtF6GTSUxqhxEVDUUamOAGmJc2BK2+8C87sTNz1+LOwmA3wU8s2Vj5XemvZYHF0L7UTjjDUaw0oKy3Dth2NKJlcAZ3TqiohPU5awqBwVyf9qhMNT9wDu92CxQun4sdXXat+P33yOMzNz0aakf6aTNW3obEFy6afq64xWrTCImXwORxOjed6ScsnnPYj7CasmfWjX8GYVgOP2wc/TTJIaYujy2CzPSMdt9//VyxcvBTvbdjCcMZomdDiZx5gelkhZo6vhcdHM+E5Xo8P3kAYI65BZGTk0YcqGaEiGPIG8eK14xmmmS4o2vb+ERq5Ede+swn6qBZH9uzFt+s24VBvCCN9Q7xmGYFtK2lOBD86exmuvegM5DmZg35QtAJTvKysj5FFxpQ0tlLoSI/P/eUDmD93JqWfh7C1hpIOU3t0TjJIaVCcWop543jnub8y4RK76bW4ZkCLmqJiLJs1A6edvpohN0CG7KX06RsBD9JzC3G4rpHnx1VA8Lg9cKTl0WwTeOudj7HFx0+183HTL36BX/32XsxefBqcpgTuemcITYx2ocwi3H72Ofjood/TSmgt1JJwuR8W3cqTFt8jmTlGExpyhZBbNBlja2poHsC4iVMw1D+AufOn07wKMNLbqHxNb7Agncn4uUcfxEggikymjHOoGQ9Dab93BLaddbBfuBpBCirgc6O1rQPdg27kkrxZdX4suOhnKLfH0L55N3TlC5A5eR7u+v3dagSwpbWTPjiEtpZmTC60Y/8bTzGImPD5oVaM1YTR4o6h1RvChg3fope+PLWq+odpCNrBoQH43C64hodozCaSuCZs3bIFvb29WLpsGf70xD+JbuOEMDSdkWEEA0TGTJSrT1kFjd0GM/3rLL8GXgrARz4TiITRjCjS1u9C15rnofEMknq7saQ4jppsM+bPnIhjm1+GM70E1zz3IlBYiLff/YANkQ4XK7qJJkY8bkyYPAVa/yC+9aXhn6/eqpC4h+gjREtK8Hc7G1ekJ8qgC/ywaKU/3Ov1IsCIEiW3T3dY0NTchoaGJny55kv88bd34LRzLsP2fccYwRjZeGWZF6EPE8rUd+I8jV0FjSBNMY2mVR/ykg0zmR7zo1S/CMuWnYuflOWhxOaEM+7AG29sw+DxCMy+Qfzyxb34+xvr8cpLL+HWlTMR4f1L2MAEmWxvTweu+PVDWFFABDE8Cb9++Rv6B3lExIc0Cs7GMD5nbC6b8H+aHI+JqYAQ4vsIo5FJZyCHkSwPzJ49lRJgnvnXy7jwnEUYN/dsNVkpTvRwUtKJ80wZsBDia5iATUQSAYEcWVmYdM/tyLrtLPR4N+Gbp85DMxPg8r9/hM6hEXSd9xp5zhnIXHA7llXV4sCunTi4dzfe3HkQHQMjaGnvgMViwcRp04kyrHj+k29x0+tf4bMn7oeL0ImWTSBox2BaEZx5c/jHf5mKIw4uRhhlyO7p60CIf+/ZuR4vPXk3/nz/bTBr/OilH7X0DaKzdR+OvvwGihJWZBAxJwh7pJvXwPNNTLAxOl5uSRGGKP1QIoR6cw4SrR5Kvhfv/fNJvD+YjZPGaFBY9jICVaW47KYb8cTzTyJe34Mv//U2rlk2l9Gsh5GsHa8/9ygcTjtimRVIDnSgJtqJNzbvg9ucgbJZc3Huaafi+IGdbELK5CS9SNFNnzbpHok6cWpIyFI4ZsDhHR/DSaiSV1yMMWMqUN3aDc/2Tejy1cHUuxuHnnqNySsMH0MvCTsclKiBprvT58GikxcgyO9C7mGcevNdOLjuU5z+wKMoGVOKgY+eRcHkCejtdqL/mw/x+u8fQDJ7DCLpaZg4czomzpiiWO2MqZPwqzt+DZcriobWJniG2tDCnFhcWYJbrr4UmVmZGBx2o7iwAI3NjSguLmODhJASrsXYkKBQYErbSMd+5i93IkLzycjPx0AbETFZ4dtfPYdfPXQ3rqw5BeMn/4R+RG7EjJFlsRNjMdTyYm1EA4vv+y0+aWhE0DvEnNNPxurGT17dh466w4gMduLGlwlXNq9FBlUqHY6XPPx3HHv3JZw0fTL6jrfj+b/+mdpOoLO7G089/jjmT67Fpo278PmarciM+nHusuX462PPKRZQXFJIztROnDisNCPThqTo5s2bdY8ASYNeg8837YPO4lC8o6C4EosWLoVpqB0nLzobmcEuBA50Yu27L8LCjB8lXBIQm2YyI8qLpRnNmHzRUuz/5B0M9w7AmZOHtt4hrHv+7yiqzsbGta/BUbAEnVu+hbOolOcDU3SZmDF7MXY2NqNgfAm+Wfs5Grr6UVleiCGGbkMsiLcf/j3ee+oRdBkzkJ6RCS+BQF9LC393o6S4ABabA6WlldQQQTUBgq51YOie9t5B7DvYoNinTO4QbNfb3YWD9Uexh78lhnoxyW3DuolFqLn8WtRecSWKLr0I+urJcG9Yx/MSKKkdj8f2+7BkmgFdp3+KRu887KrXYdvav+Dq689D74AXmx5/lGB0mhoRySkrQ6hyDLbt3oHQu+/TbE3o942guW8ALuavvt5O5OTk4FhTC8659ELmuyAOMvIODA1hxZKFRCVxBg8TTjmD0CdOVwl7YDBaobM7M+8J+QIwM3l5CFFE6soWmbRiDNGP0iz6Y3q0UsWxL75D9pwZqlPQaLQhu2IMHCtPRe0tN6Px41dQk7YB/9A8ix1rD6MjnI3VS+yo8m9FhNGwq3UY2WEXbnjmUxg/2YvA8U54CmxYefl1WPDLW5AzbQbWf/weRtiYFnIhZ1o63MODMBH8VkycCyM10dreiamTJiOdTNXIyFlZYMCxD59D3WdPo2LuPOjN+YS6seg9JppLiH6UpIaychmZGCSIB3HaqlNpfloMD/Zj8UkrkD5tAjyER0L6QuTybDkbrkV7C6W5eB68hZXI0nyLwkmHcc38fODYR4h7B3BwzxEsW3UlzCsuhCsQwtC4Mjx79BBWs6LbX3oVpRPGo7G1B098tAZRqxNpzkycd8FF2LxxI6pnnsQA4MKWXXthZ7gO7l+HiiIrJpUFUTvubFz9u3tw3z/egDHJpgc90EXjyXtkqHLapPHo7+slK00yJ4XUVIEVy1ZRxQOpqQFbtqoLd7c0qJlYGcw3wmKlz9lO0jZr/iI8+fNrsHJONebULENxxjB2v/EW5usKMCuUgwOk3PbxE5AZC2Dw4E7MXHISJrUwkTL8X/GTs/HCpt2YNXMqMrMz6BNlBMwGhdLza6ZiAxtmNyoIi1OnZyA7g1Rco8cX+1144cnn0HBkH7T2NJhyCqFzpGfdI6rt6upGghJPSP8babN0WGzc9B2WzFuAmvETcfzoEeTTme1Wi8Jn3mGP4jhBSlzm7bkJnzz7v0ZnsxuH13+CvkNNzE1aDCX6MZAXxZHDuzGmtBZth7di6uKVeOeJx7DR1423+vuw4uqb1TiTCFEmSomFfPH1Wpx97R04SsQdGO5HMhqCsauBIb0Q6ekWrP1gI/7+5lq46WO0fzhy8mG2O6GLhMP36CgNKXoyTmt0kFnSqQKD3mTE5i2bSfY+QU5uLj5buwYl5CQTp85FT1cHktLpTi0JRxKNffPevzBzyhhkUuNmGeBgSBd/1PNVWFqEQ4d2IqOoFoM9Lfhk806MmzOXIHMzdPz92LFjalppJJLA9v3HCJKr0N9cj/Wfv4OkqxsTS4txnMn960NeXH3xahxuGcDpF18H3/AIyonuEySTqg9EjQ8RuqhuKUp8upUXFZKXYKKitsSH7GmZOLB/P7QjPXDv/BgFhUWoHjsRnT3daqKTlyG0ubEJH9UP4tYX1+CLtdtUH4JBepKYdAW6y/hRUWYa3n37FfphAOVzl6Ovqx2Taqvov2EyZT3aOgew72ijSsqt+7dj85efoLq8CD59JvYckRmcSTx356m4+JevYK+LwUuvxwsvP4vq2hqcft5q4h7pRqEmkgyBEgUE7u8jPL9herbiLElKTkcfCQf9uH56Dn0rjqGRKPbt3Y+MvHxUVdcgKyOLF9KTUhixeNlKmCw2pBfk48u9LVi7vQ5+KtFiy8b7G/biyb2D2DvMSm3YiQiv+fXOw+gb8aOtqwcN9a3obm9DaKAf00rTUZsRx65dW3H8cCNVHUKtJYafrpqInr17cMfSMlRqR6gA4PXPP0MiGMOvrvw5kzKZr0Qq8Rs1EEYpDZls2HmwE3OMPvxqVjqun5KJmVYfHvrmEEI8QUbSayZOxr4dO5lTxqOlo0ehqRiDydJFS7CsLIuBU4sd7X04pMugaXRhI/1gx7AQMitq58tMsQ6ltXG8TnZWDhqO1dNHSP+DYhmMtsw5zUShp646C/bMDFQXl8BNENzV1on2wShue28btSrzxbX49O33kVeUg5L5U5lcpWeeUCMhXZGslnTVCyajoUGXoP/sbkdPxxBM9mwsL0nH9DwDzBTLvT+/EO+89FdkpVlw1uqTaTYVCA134ZsXH8GgN4BdniD6XB5GzBiM9IsYTcrCKBT2udC4/TtisglYfs4VdP4Edu7dpwia9LwKs003xdGhtUOvt6C+sxG33PMHNFJ7fWQO+rQcPLyGaEYcPkbiwHp/8ckHOP/klXjpvnsREeQvI3rSg6NnKKaylIMnkyEsJ2Bkq5Qp6gTnxZlMqYrxE9Kw5fAIAvzcTLN0Oqw4c8kSDDGDz8704V9f7cSOIS1y8nIw7PLi1DIrzw3j82ETpW9kgIjQ9s2wOsijfKTnehlWSd0nRt9NhkeQXVBG6qDFF198ituvuBiFU2cgTuRy+xPPoiLHyXpqsHpCAd7d0YTXH/87zrziWhw4sAkzZy+Adl5xGsonknsQ/EmvjwyRGDRWBPQ0Q+nN5b0SjDwRmlpcE8fWQ+3IY+iustmwIiMdc7UmNO7ahvn5OvztgBdZRiJvs3QihihBydtSWQN9JqqiXijgA+EYfN4g80yQmYXIRZl8HBG/i4FE5jAwFfC0CWMZEdvq8eV7H2Ds/CVoOnIE3W5yIqL8JFGMkaF01smr4ciwo7ZmAjVMdzbyZjIoZSPUkGSmkWF+tiIvLTWqIDyD11bfC39LaCxwOHQKR1lMVpRNLCXqjuLjr49hGql5kmw10+FgRLNiAqGNdNYHGTEJZxGViUnUftQ3AA1zjsHogHeQPiiInRfXskbZDChWsw0R/ps7bzY0VhvmT5+Kt7/8Ct3ElocON6Gz1wVNyAfvgA9lFdWsG71Jz7rLSIiYI8tEvvJSH/9v+X9ZOayUtOaLdxgbpL9ewLZ8Jd3WokXGE1qErM2QkRdBJdIrLH0O8rcca2S0lx5fG61D8rGMyqhhG15PjhkdaVFd4bzOqCUb+L18x0irjlG3VTlAgrqOWJkOJlZOX5Y4zEuo48WKdRpGOXE7xjCBmtLXI1F/aKCH0b2Nbsb8R/fOYtD09G3EtnUHsWJSBYbq+5C9dDzCUQ3s9d1YcN1ZWPfWh4h7unHpB4SIvGVSBf1UkXqO1ldeMmU+wHtZLWbyYRlwCavkIPUWj939z4sZ3EOYfcszGOpvgTV7PrNUH8aUlbDeqZVUSmYM/oIupe4ykHP4aD0mTxiLDCYOGW7+YaFsTswzoQSUW5G7JuieAohkkNFglGHeFDhSApXjJJ7wXa1AYjqTflUzw4QEGjkvwQNkJE4qIZ1ewo9FmDJmoZEwwwwlNx0dFkspKJXiBf3JfdQoFQ1GPkuRviURkqo/X6JaGReU7+R8dS0RJH+T7+U8iacy2JOXIAXsicI6pgQDFh2mTJlIfOFFB2GzkQoxkwBpmPlS90oZyQ9Lqm6ptpsI5px2Gf6mEST9bE9MKUXamNAaESXPZhBmrHfCZs5SbSguzFOCl7V7QrhkDo4oS8usrmdekUlFE8dWqgT5XxU0WpSSRgUjf+oI0EQe8rd8P/qbWKuUUaHKaLLETTk+GokxeTG+UzIaGYmmtGQFioz1y/l6Iy2Hx6eGC3XqXa4hL/E4Ga+RzyIiWVAo3ylViFHwHqpu/CwHyHepRYM8hufIIiu5przJCrIgDUJQb4xYykd+dLC3A/FCA3IprKQ5gpaGo+hs7UZ11QS4pKeVNMJbOIbGxTaI9/6gqDqJ8vnZx+si4kXY70acuSPsGkBndyf2NPejw0/hg5GF7YowFyaIAY2OYjWvj5VXvUlGEjk9X9JWUdIJcStZyweL6USU+Q96UkpKKYSK4LsIgUZNfGRQFvt9WDsxtC9FRvCkqN94vPymBKmEJuOhbBCLfCdNlHf1O4tcQynnxLX+bSD8zAbIRBCZZKX+PmEkcrxAJfkck8FoHi+eF+dnOVcaLddVK3mI6GXqWpzGPuLvR3pGEa8bh7V4Iooqx+DA4VYKlRZvLoSGQjRlaLDwvF9BF2d7pV4/KKPtldU+BFHoc3fCm+zFjk3r0bCvh/Xivdcch7MnhrqvPlZKljmE/kg/w28Ea/YdwHGPG15a0DDvuZth7RiBuy3TRskSfARD8DJM94+4KdPUIP1/KqpWn3zyBo2TuYfIRhCPNFw8RtYK6wwmWoDoMgmfewg9dY2w0dLHLViIAM9RK0ylj4XHykvOkxloUkRhZrNZfR5VthQxBMmBcv3UZ+C3v70TDmsavOEYKqrGYoQs/M47bqOmyQWpEFuaFbFwRCkkSmuVUCMrYwVBhSOpBaDHDu9Hb1e3GpLKKyyGJdCOSt73q4078NPbLkJTdwO+/nI38m0m1JJn2ogfI7uOYfVHTbA5ZV3l/1lGDcobJsNhGw/u2wMDkVoG+W9PTzvcERrDcA/shTnAznVIH9yMtLHzULH8SlLC8egh8BukPeczX2VpomopsTnG0EoIHScNNidMiBqIHmOU8YmJAf+1UJ6pCZ3vvvMilUQrpoDVnBIqSU/lyGcTGymhbcTdiw0ffAB7ehbiXS2YOW8ZsktKEM/PU/lHCLgoRZSkpj7xXPksRRQhipN3Udaoh5gMeuU5ZqsR99/xK+SSBhbl5KCythamirF48qnH0d8/iAEyLquNnIAcO0pPmbN4Me65/WeIEf5Kt02ARCRCBe7fsx0Bjw+H6uoZXrUoM5E3UjB1TW1YMLMSM2dNwrE9XXC7O5CTWwA9r5XccRDnb/vvC8mlyNprjYwAuN3oGBxARWUVDhzaD73Vig7ybrtZSFgcXvcgSrs/R3SgHhMuvB73/XMdNuw8QvuKQU+QMYNw22TX4IF7/oS/vvtnXLH8Qvh1cRyo64G2348pM6tRUygA+7+X75X06itPJEWIUk2DKIeJWlYpKi/gEUaTBZ7mVnz52itw5qQj5ArAS+EsXbIQpStX8EKyDJqeIRc74R1igSkEl0KCci2ZKWVlA+V3ubBanc97OXJycfdPb0QpLxDi/T7acYCCJ6mit/nYUGtGGsmXGR7vENKYvK05+Tj/suuxamaxIlsjXg/vF8OWjd/R28JUUgtjvA62WCfy7emMm0FEOtvRHdQivbgUhoFhDPO4TJ2Fyd2LX76zExmlY1nXVKIQgCcg6p+Xn0qUaWT7gXD5ONTOWol5i2cT4YVkCF4EQ3TiQ9LqRN0TZ8DOKHSov1Z6VtDrCWHnoeNoHHRRqHqMKU3Ha+98jrqDB9EzQqSXjCAY1aOzswHTx4/Fsjn/fTmcFFGSykli8RLfZdhf5CfdxVIk7IlgZS1gWkkhEtkZ8HgirJsVBZkFKBg3jsw0yO88jK9kplScjBD6+C7D/DIxSZCehCjxMilynFz3/r8+gj/++VHc9dA/cdmlN2LvQBgdSTs+2XMY3fSesMBTCqvApoGZHlTtzIQxFCKhzEYi4MXyyfkIetlQehHjBUOfH+FQhMrli/duammlh2bAlFtKKOxEu9GAvPwcVGTrUVabhQmTc1E2Nh1VY7Pw/v3n4+dzc6jolOdLdPd5hukFDgyNhJHutKM0FsbQ2veoQ5map0VUG2aUMakc+NnadRh7zgMImQoxffksfPTZWnQ1NeDcORNx0cIpuGPpHBw8XKdWO4yvHYt5U6uhi/kw1NeB4f4eLJo7W933fyrKk55//jE111aUJVYvli7wWvCWjmEs6AtiyKdHJJiE3ZlFZm7GL35xI2bOWIA//+VP6OjsZF5KMM5XEz2th4EeoOV1BK6L58i2EbRPNaJvYdgSBHfNr/+AHBFiVxucmiB2ufpUPjLQmIcJPDKpIavTiLPcJjR5BhBiA2f/9ExY9OkYs2Qx8nKcVLZwF79SVIiK27VzNzRdjRg7pgp7m5qp6H4iuBgm1JRh6+5GnDQpnx7C0EajkRAtRSY+m2icY1b8FIsuukFpSNr9zY7d2Pf8kzB6AwgkPcilF/3zw/dRPXM+Hnv4Pth43s76wyjKy0K2MQvNL66GsWQV/vTWAZQGB5CVXQCb3YCtx5qQN2cxbvv5T1FQUI7+oSbkZFfy/rTApNyLb6mq/Mfyfbh78vG/CNRXHMNut8Mf8MFqtrOR9ICkA1XjpqQQHxsmi3RkcY+MNN39hztRVDwGT//jUejIlVraulBUWICDOz9FBiuoldBJBCUCsRgYNowWpFu0eP6FV7G3kSiHcbm7+SiSpjTmFuYVtw9mxHBlMpOggnlRFEvDMfNVYElDXlYe8l+4C/3uEQz2dKnlld6AG1F6UYII7OC+g+g7uh/tAeYR8pA5FUa0tvdhcnkxdhzqgpFAIBEZxi+uuwYFVZX48r2XEBpuRe9gEvdv7KMCzTKwjLMvOB/5udnYf+gIrrn4MnT0DmL7ti1IS2cYG+xHaVFq64zVF1yN689cgOd/9WMk6L1PfrMLPQQBOsrqLzddhEB/P+vmwaFuN1whIRUJTKgqxbylC1A4ayFe/Pw7TKsuwWUnn/w/aup7Jf3pwT8khVRJiDIyfqoJ3VRY0pShJmJ3do9gyvTpCPqHUVRUqECBHN/d24d7778HOpMNr73wAq3HgeMUvoXJ1t1XT1rRxrsYYLPZFGdKs9rhdg3joV/9AoVTJuHQnr0IGqwwe6OwEIpeYHKmyDJfEQVHSTZZQ19Eeiu0yOA3lQxBpa/ch4aOI0gzlVEZ5C6sd2DYjW37jiNZvxfTTloCh6aLyiX0JxLsZz1LV16J1qaDKB1/EnJ76jHl2rvx2S1jsfKe9dj56VpkLD8T1117HapKK9VQyRhGhb6ODsQY+tqOteGmW2/A8cOH0dLZpwjsn26n5y1fjdf/fBc2rt+AeaefhRWrZ2L+qT+GyZqJ2847H562Vgwzjw6S1DqYk6M01jCNz5LpxJW334aCnGxkmrNVhDkR1P5bESWpILxk3sx7Aj4vvUU6DJkQ2TB/yIM0e5FCc5OnjcchJkENlSfDlW1t7XC5XKiprsZZZ56Njz7/HGu//BJZ6XkYP4nw2UWSmDDC3VOnQltS8hEromfyLy8swcvPPY/KWBKtYRnI9iHd58dleid4Z5XHZORdMSU2bjgSRohtEE+O8BWmgMab89B+sAsrL7sGLe//C57jW6Ed6UCVOUl0mIuNmzbj8NFu1Nd3sy5BAhALwgNNqCrOR+ehBlRVFqF17b/gcNage+savPDNHjTSi1977iUsP201Tlm0AM7edkworsBnvFbUqkNnUzvDeg9GfCMKDL3+9gcYbtyJ+TOmITMrG4d7XUR3vfhwczMNOA0lmhEapQF+6WVOxDC7egxG+nuRRfiPwUHMX7EM9fv3MEVMPsGP/rOSZOm5+uX2W29Q/fpCGIWISm6SBElwDK01Ry1gttALjhxvw+TxtTAzhFnTLITH/Sp/lZQW4dOvvmF4OI7vvngHBxq6EBgJIN0UxEDLThWWjERl6fY0rPvwEwxu3oKCbnoA85iescHBhO2lN8R5X4JamMi9PCR/WXYbAgQaB8iV8tlInVEPZ0sfVo+bCsfPfooKoqKvnlyA8uIh7Dk2gYST9IHcJ+5PzbqWxM70DiMisOoT8LJNdd3kdr5u7I/7UFGzFH975WO8+v77igf968130N5wCLMLs1CclYNuKuUAUVrcYIaNuVW6t3Jy81FWUYyvvvmS4dyKm05ZgIEjB8iJAsietALdeeN53wxU92+Du/1galIpc0mUxmZhpcpKihG3mjDz3POwcM5sykX6tf+zgqR8H+5+cct1KZ5Egcu7IDGZIeTxRTBl2kkI87vSiio8+9L7mDdrLBVBiztpGTKzS2jdJuYtAwloBXNaEhMnjVNLQvxDPhip2P0b30SOzEJlKLM6DOh+8S30f70VEaJCL32HmYtMnwmUoCGTShnyehGijeQzRIYZAjtZw36GieU3X85EnMYQJjurzMDhXRtwzm1/w2DTPnz+wNWwZ5QilNBhe3cIOdXTYBwZxMyrr8eu396HrFvvRdq3C7Do+veRU3kG8wmJu4a5g9cORoPoGhpBeboD27/cQOTqwMGgG8899DsaYg463H2E6SScEaYNSjsUjWNMWTEijATFxUU486yz8Ntbf4EZcxfBXrMYvqE+2I9vxPkXLMcdj72EiM+DOdOmY+Wpp+JYUys2bN2KW396PeIEO8uWLUdhSZlCy3L1/1S+V9LPf3ot+WeSsVY6DBnH6Z56QtZYKEaWnEM+tAxWuxXPP/0XJtoGBCJ6TB1Hi7GmIz09G1lEWtMXLsFpF1wKm8eNF+77A6x9Izio8yDRvg093c3kLQ5eW4uB7X0EAwakkVsRR8IV9qPEkUGwEkAuFROiQVjoWUbmoF2uAQKGDBStnItomhXppQUwMqZPZIjRldUyVw7g5GWr8dx5pZhyzYO8HoXIa2aRHB8/cAiv7G7BuSuWI9DzCRxeI0zRnQhty0HOzDlY8/oXuODKi5A/czbSV85HU1cXslm/zvffRksihMvufgifPPMovO0NqD3lDIxfeLIitjJD+eSVywnNCVaYv/s6u5CRxkjjsODFvn78MiNDLZjvdw2pNbZOZwYuOus0yskGE8lviPI1ETE7M5wEQrlobWvG5OmsgzNbKUXK6PZaqm90VEk33/BjKkk4UTzVa0CCyWQCLflS/eEjKB1LoZgM2LjxM+SSd8iCqg7ykLHjx6vOzgsuuxo5pihevOoW/OMf/8R7Rw6havJkvPLok5i9cgkKx1aga/NGRDbsRII8JknulUYobifai5OMEgOjlxZXnZ2PY4NdVIwDuQX5iJ1/KnZtWg8LPcRkNqK8ZgxM6Wa1UGvsKRfh0Rdeg9vvwVjNAE459yTUjJ+BkM+NjRu2sPHHYD/ShM68cZhx+qV47Ok/4Vcr5jFvkC44ef2yyUR4k5FbOwmP/ukxtPUM48VXniQqlr7oMF44/UIYZ4/FWrZFZkn39PRS4AQ2BE2L5s7BhBmLcWzXQfKpXlx5x28V2nEYkqQlc1BdWoKZs2egsqKC4KMdfubcmeRCA0wPZguNhSBC5Gy1meEw2RGgpy4/+UxRhSoJuq1WY+QnoUXaFHCYOnn8PXJSRHlSDBrGASuVsvtQPfrDCfjpZcca6jB/3nIYHJno6WhFcX4+qtMcOHnuNLW6VO/2Ag6gsaeB+d6HjoO70HBsD5JEQ7ade2BuY/6KE6URagocF1ovqw5kjzOZYZEkQUwj/0o3WRAw6eD3sz6zKtDG+x5tPg5thgMZAulpVpFkCH11uzFlXClmFNByGVaN9hoMufej9cBGjJlYiZPPOB9TL7gIG194Dq19ffhmzTqcOnMGOZWLSNOKAPNtgsRYRlz3P/Br3LTiNPSXVSA7045fXnkjIlbyqYxMDJMj9g4S1ZaUq+npPV3tMJtM2PTNp5SRDpmZucgtKcHQsUO4/6KVKGco/bKxDvaEAU4CjwOHDuPzjcxPI25YqaBhKntoxIOy4mIYaHjiGDJdsbJ6LD2ICmIU4/+YelKdzN8Dhxtvui654bvvMH3KZDVeso8ErKm5E1q6pRQNc43MlVRLQXilDHHpdKfqxa2dNAGnkCx++emnWDZrPoz7OnDuCw9gzdXXIOuXt6JteICJdhLziw/BiA5tW9ej56UX4KS1mLQ2JAkcDLKGjGEgkxbrjvrRzGRbMysHBwJ6TJlVjL+v3QnvkAblZP7ajIlEmAPQRTvpUbzeiOSIcngjPpRXVOPq8+fClBgGDOlY9+rHMDMa9A56MGXmAmTyuGBfEwyZRUgrr8L+Xfuw5qln8fFnm9HU0gDz+EnY/9lX2PrNB8irLcSxgWEcbWhCSXUtIhJ6SGClc1SQQDCpx6wJ4zC5phoP3v8gEkYtcullFQQd2706zJ0wkdwogubWViWvxQvnoNhhQ3ffACaMq8Vgfx8BFxVFxZ208gx6VTqvm0Q05FWTAwWsCfj5PtwVVlQlJV7Go6nZgDK84GXMFcfnYSShMsJK9HciuaUQo/Res+KMyxp/FHf99U94+dmncf5p5+KGay5Bz879ePfF11B53nm0Rhe9xwQzLcfKmzOeEhnp4DBa1SChjfd+46ILkT3ch36/G4smz0VDWivy8mqRzEpDm6YUX2behMreDtiYrD/rK4bW3YuTpsUwxtSNXY+ci3nLZ2LK4vlEgFYc3r8XEwke9r/2LCxM/oxTmGyfACOVHOw7jg6HDhmF1di37QB+8fQL0Ejo1ZmZwLV46/ln8MWL/0BuZgnKGM43rf8WXlsakgyxXnp+MhJDNOxDfnEJKinkMI2gffsOxEgt/vLI33DrLT/HaedfiZ1bv8KhukbmMHpJRTnys7NgMesxhjRgsH8QZeVFqOD37735Ol546ws6QZiG2KpIsp75W2/KpnwZeXT6lJLMDgfrYKHg9arfzsjQY0qzU3g2epMeQwODaphc+rYEWDBeMGURlTE0PvH4M3C7R9De3sbvTBihW//khutwhMTvvXffwaxp0/i9DKmb6H0OkuM0XiM1RiRQXxJxRrYTRQwbw8wvmlgQDe9ejG/fGyYgtMFcUI7BsnPgy+mC01SBT77KRFyfh3OXAxmdr8PSPwyHfhBDBDllcxegJDcT799/H25ecAFaJ07BFy2NMEZDCCRl8DCEKmcW7vrpb3H87juRceP1cB89hlBTJyb+7jZoqAg7PeI3v/k97n/wj/jlVVehqa8LXuaHEXeAdSew8Q0pZJadnYG+7h4UFWTjR9f9FGOrqvHKcy8gPZdG9NWXik9KB/O8hYswcGwXxlmiaOloo4EnYLc5cdktP8HkGSchq2YGDuzdgKyAFzs+eBq5NZNQZkuiz+XGjJ8+SRkZU0pKT09P+hh7LXQ92djivgcfxvDwMG645WZYjLKtyTA1X0biySRPJYnSbMwDf/3bP7CVkDKLDNpHMiwdp8UlpayIHoVMnnXHDsPV240s6Ry12pBTUMh7WNVIrUznk+1UlCfy+AHmDRn9XX3aSowbV4l3Xn8J3zz1AKbSEx0WQvEmN8rGZWJLxzCqg9lIZGejf9M30IUGVAfwyuKFOOuhx7Du04/xRTtJ4sRZWLFK9qKRPJtUhhen90u/4kBPF5568Vk88tDfgI/W4cuXX8Dln36EbT++Bg1VaXjvwHF0ehMYGu7HWIamrNxchh+zaqfVbKAMEsjh/RuZe8aRjH764Wv45a/vwiMPPIBebwCe4SHk5xVQqRnwNh3F7GLwOrkSQMBUrxbSTTvzbvJBBxIRP7Z8/CHmX3U5enZsRt+BDZh35Z1qzKx0xkIZAE0pqXrS1KRroJ95g0ogyhPhaRJ6jJtYjcbWbphJ5MIkY+LqGnqWxDuxkmWLluGc8y7EsNuF9rZWWlc+ehmS6uvqyeYJz6mc4cE+lObm0XWhdiEqLa+ALSMP6QQCDiZtl8enkqTDalH5Ls1hR3l5OR66dgX09FSpjyYRRr/bg6y8PJLNFoILIyZPnQE/6xzlb3rWd8gVRIHXiisXn4rodRfjzb89gd7v1uHil16CtqsO1VOm4m93/x4hhpzy6hqMnzgJY8ZOxSsPPIK+UC/qSVyPuONqxciq005j7hYYnNqEUsbWpD2ySbKdVGRoqB8tzW0or6xFyJqNlQvmYOM332JwaACbv/4QC2dMQRpz9v7N32C8Lcp8SC5kTCAtzUIvotEHTbj2t+/D4+mHw56N63/1M6z76G18/K+XEWPKKR4/FX6vB7b0TOSXV6aUZNBpk0mSO6vDjAARjHyZnV8CX8in4LIwbQsVJfMJ0tLT1VItWUEiDRHBStiTcZ4FCxYiQYGXV9WikOcf3L8Hb771Kq67+irkZuURzdjhHhxgTO4hxC5SUyWNZosyAnkXr5UOWVFeHqPv+sfuQJxgQkZxQ7Jy0keCzPxl5nEaQt6YZ0QNUUh/o41cRWciUwobENcF+bJh2BtHUe1ERDx+WDJtyK+oxeH31+NIzz7s6/Pg+Q8+x82/vo0pKx9jCQC+2/AtJk6ciIysHOYa8iAqhTkAFptdhfGBITdi+jSsPu9scjor1n/7rVr8WJBDD1+3HhnRfuSS9O/ZdxRacRmefx1Df1bwKDI0/cx5erYxDW+v3YsX1xxA3BdSk30SoRGMmz8Hu776DsOuXphsmczZRnoiuWFmbkpJJaXlyS6SOYWyaPJMFzzIAC39s1gTxLVLJ+APX9ZBR4isihxAQJHUyJRqUVaMUVBmwBjozoSVVJo5zQnPiAsZdgt6u/vw81t+iZoJk8Q40dVBAMD4H6HgveQQTqIfI8NgGpUjq8Syc1NCuvqKczAt30k4G0ZlUQapQi0RJQ2H1w+xgTGG6Gg8wpBgYDiSaVLMcYz5EemGoSP4meDdAy6Sbw1mnHKumqWZXZCDY+3taoaliYAgjR7yzjtvYsGykyH7ZQ4wVAkfEhRWXlbKa+lwnADASMMQwSUYhmSCi0nH+wR8ykhMJN5FZSXo7epDVXEB3B1NOG1SCV7Y0QFkWbC0wIh1dUFkZjuwmryx+9h2vPvlHsgOwNLL37j7AM665iq8/sbLyGAozCIJlj5T8aaMrOwTnmQwqW4h2YxJLEfmOYiH6Pm3DF+Mt4exsqYKO7rd2OWKEv4SitOSZehBOmYtdjs9SGbWxAh/k/CzEVefPA0JxvTmriF4KLElF9+CgjG1tOgc1B84SLe3qP4smUc/TGs86aSTsGf/ASXsrCwydiKgp5/5G0YGu2Gj0BaPrURm1I1Bt191VMo8helzp0JH7xbOJSFTcqIEfrnmkMuLjQfrcWAwiAiRJE0KJSVlqJ46i2DIgNNOPRXbv1qDjz75AtMWzFfz8gOsZ2Z2LkNwEIMjITUhWvZ119MrorwvNLIne5jGZIPLG2I+5LWjXhqYjdA5Dq09gSx9OvQRD0qtEfgYaaaMycGujjB+cupc+PtH8MhHu1DC77btPaZka2JdJlRXqk22h9zDOLB7L+bOmI55Jy/G4488Jl6dUpJMnJZ3QW+pHRKYc/guvb1i0UnykUV2nRqltZviWDB1Mr5qGcKevhAYjBBIMO46gSU1pWhvrcMXzUH4ZPawxozaLBvSNSHc+Pf34WPD6g/tw+yli9TC0/6ubgx3dyrPS/J+RnpqJRXZM9CrhL5n50Z8/MFrmDGmCPmEx7JSgqiD4tZiW1MbXIEYDDSM2Rkm5g2Zm6HBCDnd0bAO5qxiOLIykGbVw9XTowCMDAhMnzOLyDWD4TcL0+YvwBeffIbhgW6GyjR0tMrqkIjqdZCMRIoNPZGdDPNX5xhgSUbRH0ztq2PR65BtM6OdIfWiyy/Fv559DuPMfpJ9IlhGlYDfjztuuwLb1qylHM3QUyGOS27DkslTcOd1Z+OTXbyXcC7e6/ILLsaGHdvw5z89iI9eeZ3GdQDvf/Y+ZtVMhj3D+W8lCSTW0mpS8xVEYakxDmFHas5dIoj5meQSRGLSCC1zh45hTvr8DNo4eZAGTnpAut0IO3NPiKHGSKhZUV6KJ9/7Gr/+y0vILBUg0kyhDNFrbSgoLYTfF8bgQB/IlEn6HOjs7EaYla+qrmaM/gi7t3yFzgAJa04WfB43uoIJhroArVuLvNxCApY2nFZuhYmKjrKu/X4Ntg2T74lCdUBuSTlDRZpaZFhaWg47KUBL3UGl3OLSCjS3NLP+Bhw7Vq9mRUnbxUhFHsIXJcLkWJMoTtPjWCejBhUvSwok2ngZRRZMnoxvd+7grTTIGVOD809eim9ffUZ1ES2eWAoPlf7AFwcpJ3IeGqYsLD6dQOKLgz1Kdl1HjuExcsyzL70MfX29ePvvj+DK3/0eK08/BzFyRkd2XkpJslXVaMXEeyQ5q2Fk/i0boUsFxHotCT+mOwmh+bfcQEZcebiaMCINlBmeNGikC2Mm5PXTgnqHWzFzYiXe2tuO6WT9Tkc6+gge6glfj/b0YgpJoS4WQC09qKCkCB42PCKL94eG0djRjN+cuxiGeAyffr4ezREt9g9HqWAaAkPs0IgXkyaRV7gaYaDBxMnzmuhdjSGijoT4AevGUGXRRjGpogj7m7phyMhmXqrA2AlTsHvrRlSUOnF4X50SnlIM2yVepJe2h8KIBl0EJjJVOgELAYZZ8jYVFNVEcfWV18PGSBHudWHfkT34dsOXSDPaMG/1yej/+lN8dKgZduZa8UmVjOUTc/7J4/PxwZ5WGBi5RgaH8erfHkJ/63FYKyqRwdDZ09uG2//2HCgI5qcT4W52WX7SrefF7Jlora9T/XfSUyuoSrY6kemykpRLrGGUpVmRpCBkk2mloRM3FouTrV1k1F4uKt/JhEIPQ+HkMZlwDTNG+8QzpUinP1/8PcJ7jNCqx4yvRQatPZ+ITxvuR3oygK93H8OXxwewsNiKLJLrT7pjBAlC1aSLKknizfxIZLe6kOGE95Fr7+gPY0CXiViAEFbWjEWjNBiSdEYDvTWdRmSEl+HNxjCYlL5AS5pSqBqNFtAkLRBl0eq1sRBCfoIEkvoiep3s/iCottPrxs8vvBSPPf4YJo4rh8nnIeHVIkIlnkr4Pnx0Nw7v/A5PfL5T7QBpNRO6E70y+Khrr6rJw+fHeujsUfj6XNi5fydmzJpHL9ais+4wLKQh+cXlKhxm5xemZgtZ+KPOmQF/JElGboDTxkQZi6ptJxnblMBlInuLJ471HUyUhghivJkCGCfCgxTpSWDU4t9sJD/IepY0+t3+xkHk55oI07VEdRZyIitfZmTb2fg0ByoovJxECOUagoyOvdiwfiee39qAr/uTiDD8mkkPDAy3Mr/OH4wqOC7bKWlpzZOLshVgkNV9stZthEw/SYIomxf7Q8xZFLAgQqoBmnhYTQM2p2fTxdLoZU54yeyjYZlxxDYKCBFaQc/V836iIBsRoOyJ2NItHasytSCJAiLXV958BbPmTkaC6E4275o6fzmWTBmP5559FgOE6TJZs+XoIdTXt6On34eOHjfa+j1EbHHK1Y9wgPmN3KyO4Xb67IUwMx/LnvhZhYVqyY6MkIvSpKj/63URxOVmhNRDllx4A0yetG61CoIKkAWA1AdPkhEgnUrG4SjhL7+TXVvoREoxEiJFYTIeIgqiEyoFOwhftx/rgNYcVEhJ0JWGVhynAsomFmLqnFKS4HZ8u6UB9Q0B5oBMTNZYcWa6GWeQ7ftUgtWprZxkz8SxBQ7MLM3GvIJshsqgumdIchINqbSoELl2PcOUh+0hXGb4lJ6sYFzma8tc8RGER/oI0WMI+31su1ZtXS05QzZQEm4kQMbL/CeLFT1+Mv+xE1BYUEaUGqPSiBMNcTz8yIPIImd00hj0FG7M3Y2OxmO4/vxz8e26L1G5/Fz0txxnnulCw/F6dBL293X0oKWzA4m0bLR0tSkjKh1TCRNlIn2jsmhCJouKgqQX5cRWIUzY/7f8v75I+pCJ27I3qcpP/7f8v6ow32CL5vPP305KP5z0T6mZQoJCGDaMBrNaeyRJV2K+pFSJaAIoJBlLz4KEQEncMs9MdbEzq6tJlXRdcVvhWlLkXRKmvEaL9ICrdxV3JURKt7yB92KiFxpAjCXHy/SuUXItfwvaTMjOdaqPUWY3yXMbZFMsFwYGetDR1IE4EVaaPR3elk8RP9AB07hClErIbWiAn9cY6RjEpVeeitycTNR98DESyy7BOTc+wfaxjSdsVe6nwBDrqXIuX7IVhiB7WaTgJEeKEVjE1T6hJKXJMHY8dTXDaBQLbn2LwIj3CVpR39Km9sSWbQakhIjYRq+r5sUzFrtCIVjZxtxM2Xzr/5DR5Xx7U+2dKEoQkCCQWpa1GAkzZZBP5tdJkaUtMqQulZPJ+OqpTDyWuVoJkX8oLiXLN2TZilq+wutKRSQnxRjj5R6yMauaM87flALksxJCKncJN5M56VSJ+lte/KgaJYKS6/AUdW35W4xCisxykr+lKgaZmyETR/hT0EVkNnsc+kbcsLnjTPCsD+vvJKQOM6GHyNEEuY2fc7ra7lDaM1qkfvKSIteWe8j9xWit0qPOnJxMUGZEeyIz73AfP4tpSbdUiBcwqWHyceNqVc6RXn/pAxXZWIj0DDTIKI1Neh30lK8M4/xQQT8sWtWVQmHI5EOtWpbNytKqZQ6eCFBe6kAeIxNI5F2EJNKTpCuOoFatEflIkYbIcko5Th4MpYTHlzqPL0nOsq+K/C2rOOT41DVT658EVaa2XjxhzSk9qSL3kYbETlxPlCe/SiQQFcmETrVJJo/REmCYHTZ4jxxh0s9CzilTUTmhFjIAWlycjdJFs0hgj8Pv9yKrqIrEnG0TWnGiSJQQgcodBbXyL1hlkid/EPqhRmh5D1GLtMNH4KNJklOSpMsTTpI6s1qRIj3nAYIPKWajWckzEAwgQi80EYhJx3WmVR4DyHuNNvS/FF4/tQRSNBrjBdn61A8U9A+L2s6BwpEik+5THpAKQUrgIjQRFBWXCptSUtaYUmpKgXLcaBgUIYwagRiLGO6oF0pJ3Y8vEZhcn/WU6ymWNaooHiFzM+Q68recIZ4UYhhMp1DzZLBv0AeTjVCe/CbLaIet0Al/zAuDexBpfj8sNpkby/aJxZ0oIgrZUVJIO4ODCleyklHmCSa1wpdogDQmCVfRBOH+yBBPMsBeUEw7jyl5eXltVpShl8ql940QccqWgDJHQjqSZUszWfAQDpAiSJQSi/gPRe2sqgoFICxbrHJUsCI4ecnn0dAigpLwJwIfFZq8y5omtkh5kRA+yRc/FLYIUP4eVYqcp/YulPNYUvVIKVU+j56TUsqJ/MA6yPCIsnB+L8+uE1tXdeXxUich4hKS5V0exJfIyaIJMz80NpNcR+GW72T6WF4pIp4IzFHWy2zlVcjxfiAkVR/eQxkC76fuq1byEXIbHKQRTmj0dtIQKigch9vVzXOA9KIKHivjYBoYCc2lbn4qJhKJwUk+mCadAfwnzxSTbWxsdiusVvuJ9v/nohVhSkk9jjG1TacIToQiFVTWKQKi8OWGqQ5YyQviDRQUb6422RfB8CW9ATyJx5/olRaP5EusVIigkF1eLvWbCEEET+EoRTPUqkIlS6VTCqTiJM9JPeRyDBE0emXhcr66pwpHPIf3lH5FxgVavE71pDfRSo02KxIyi7ZyDMJBrxqeGBkYxIgmiEGj5FgzhWqAnlxqtMj9pKFSL9nVWYou6Ycx4EZkpBc9nUfQPtiN7w7UMWnboPH3IKal9xZNpDxk+MLMvEXST/Blo1GbCbRGSMZHPOJdWmRmZKhc5PGkusH+p1AnRQEHJSCR3IkiyV0Erd5ZxGKlyCilHCfCE0uWhoy+S3gUwcoZapHzCU+Td3FxeRcvkuNPXFZ9lmME4QlgUI+M5d/yu1IKrzf6Gq2f5EtRiKoHr5k6To7Xoae7G17vsAImIWm42Y7M/BJaegy+hBXO7HyMGTMBMRpaehq9QU+Wn2fjyTLFLFX30SL3HPX6NCJfr8srDVMLnAddA5Dndmh8A5hTm0eE50bCI7tlkeg7c9U0rRGiTeloFmAlec8fGIFJGyX5JTK0SpiPw2ExIIOepROr+1+KVoQnilICpnRS1ivDAikLle8E0Uj5/jhaa+q4lDDlJZ6kBKq+TTVQvpfzRQHyWdCNHCNakPNF0Oo7Cmj0bzleDlEduEoBqffRz/K7ICp5l/wnhR9VkUd1yjXa29qZmMJw2CxwD3TBmVOAuuYu5OTlqdFRc04ZDnU3IxFhyLXQk+VkVfEfqilVpF7euFh/GJ/vW4OOWBdFytxjzUamPxu9n3WhYfMBaAgE5DEeprRchCOMQlTsB7t2YIDXDVE28pSLrYeb0ORyIcxcFPBF0T00gqbuXnS73GIVJ+743wvbLgqRhcxinaNojH9TcJKW1d9Sd1q7JDceqGC2fCerAyVcpqycx1F40iEr+y7Iu+wlnRJqSpijgEEQmEhW7ivLNCXKyczQrVs3YMvO7ejq7uJRoviUN36vQF5GhdU4EzcbSsNm4pYQmvIuMVu71alAQ0IeLsHw4rSks65aDA72ITAsi9E8ZIgSygB3aJgC5Kkn2ijTy0aLtEUV1jMiIZV5bVrBRETTQ/j2+EfYuvcDHNE14BAOw75Atn+Owsj6aBjmrAQXsr/PgpmzYDeZke3QorY8B0unjkW+NQ0d9Ycw5Bth/pZNQihr0obvLe0/FK00XsKRyFk+q+e0UijiYVJkyhWZAL1Ii5YjR9GwYQO8vb10WYYLCl8UInvIj+YV+U6uJ0W8afRaomz5PXVd8caU4iQhu9xD+OtD9+GVF9/AG29+iNff/RQdPeQdzHuycMDMsGAk1xCPFC4mA4KKczDECSqVIgYjHawyYWb2nHlqmGGgtReuvR0EDB70NTYSCrtZDyb+gX7YDFYYupLo62Jd/4MRC02QIoYpe64m4hYc73JD016AyRMvRs641dhddxCeND+efeYtCpyKThCWawhCCCospnQMjwSwvbmNbTSqEV7WUA2SlpfXoCgjEwXpGRhXU4xSO8HN/1K00pkoiC5Mq5On/8qy/XiEqI6qIVajEmjRBANfffCBmrPQXH8czVu/Q6CzmxDX+X0IE48ShchLDFKgqXTOSpHv/h2qUqFLjpH3KL9/7rkXEejqx7yaKjhG+nHagvlqAzLZ++7CCy7ESctW4pTTzsBZZ5yFv/z90ZTV8SXoUMayBDyIh4m0BVhRr0iQ95WWVyPKe2Sn58Psj2KobUiFxAATu+zHnB7UwFkyTp33X0sKzbKu/KejVxroGdn2DPQxHw21diA84MGsMYswrnA+Lpm7inKgocvSm2Qo1XsT9UE31IEFhZmE6BEE6fFp5E6H3/0cu77drHbx7u324MWHnlXz2f+3opVuCoGvIkjZ719B2biQNOEbKWtKGDWEmJ30JNmH2YsQ4WN3UwPcQ30SEFX+UOGCn2XzduVV/KweKEzvkWuPKlFdT8KHeB9/0zPMluZmIic7DZrAMC44ZSlmT6rGXXfdiXdff5WhK0ko6+TVjPAGY9i6Yzc+/fo7Ij2pG8Mg7y3Xk3eZuKmeDEGiGfX7eG4QkSIrGlsakT21Fq9/uZUcL45+r5feS25Sk48Jp1+t6vRfi4ZIT3kpX8cOHVS9JVaLlQp3UOhUK0NomMarYWjLz3Mw1hAUGTQI+7w495KbccrKFfjRFT/CxZdegPfeeQsOqwk+osl3/TuROSkTHmMU/eHdmHFaCeyZ9hN3/c9FK70AMt9OYLZ8Fm8SEqesVMIV/86QKU2H28iQCSLiOhykJYVGhtHX0aYuQhUpJYi3SBHOJAqQIooRjxlFduJ5UuRQOV7L67kOHSES0qG+uQ/1HYNYfvrphM9DOFrXhr6hYdZNrkko7JdVexocJQiIaFKPwJFto+UeMqdAGQTBjmzeKG2Qdb2hgSGGNjPK8gtgihoRcodh7gqgMKsYdmcCaXmybdl/zwcHt3+L539/K7568Rl8/a9nsGnLBmTn5CAvNwsV5QWIhoPw+QIYGBhGfw85kiRInR3XX3wVXL0DyM/Jp1RkRlEQzzzzHAa9JLtIw7TCedi3cwCbt+zDxsYwNjR2wEL6878VxZNEiGIpip8wxAjHYIuZWwLi7HB5RxBmzHXz5qGQGwaVqBPIzSX8pIDE+4SWS76Rv8WLZKRTPotSlAKFP/ElkFQG1wR2qxXgRA3ewmKCsRiKs+zYcmA3XDEDjSWGjVu3MnSYFSmMB/1qUEy6ZDrbu7Bj70GGaAomId4qU8rk3vKQswS9XgRCDMbj2RqUphON2Wz08iRaO3rRMRzC5q/242BzHHs3rqGSWFfJKSrEp+Tw1fP/RLy9AZ0HNsIUIrpj+JLuHyOBTmFmFqZMGYe5Uydj5YrFqCyv4P2ScOYWY/G48bj2zFWYW1nG+iQYHl0way1Yu+ZT5kY/ggwzNocdedlFsPgp22YJkynj/p+KVj0CnC85Ti4qyG40z8iXskuhPNH+sttvUx2CVr24th7H61ugt9rUcaIEWcYpCqYa/h3mKDCVf1T+kK6S1DwCo4leRTvYfeAwbrv7j3jjw2+xpY6wmey7xRVCMOBVxyUIa5PkTl2t3cxdGpj1GuTQQuMUWG1Zibq+gBp1fbkfjUI4nZ/WGw1T2DENQjYzukgem443Y+GcMVh1ylRMm1+FCVNzMHtuDlZcfCHboMPH/7yfZDUVjkXgda2daOoZRnP3AEoLHUjWH4P/yD4YZcBSH2cb6CWy/I/k2j/cp/Kg9LZ4B4cR7O2HnqS3KC0NBhqXXh9DZnYWjyEdMWrh4W1aWlvo6bLFvyBDMfr/uahwp14yqZ5uJ8KV0CSCp4TVFo6yp489T4QThptCsPPCC5YvxUDQowQvoVK6PURIguwUIODnUcXItVLTdik3/i1zsn9//5/xyZcbeA8bps+YBmdBFdbs2KdGUs1Gi9rS32l3YAq9ITfTjDnl5bhg9ny1EGv5tIlqzoNssyzP6JANmmTNq6hMJnT29PYgSJhuyyukP6XBZCnCoVaX8uSAL0wj8CMQiKDPq8f79/8Yz1w1FsvOvpC5NIU4pVuptKAAxWxzYYYT1qQeur5OGGsnKSOWXBWnYnOIzrZt3QyfvQDOBTfCVlJEA4nj440bYCd4qEk34ozyMkTcHowbN5EX1uLsVcsxLo/RgTk14POosKm6Uv6XopV9osX6RZAiYPUQfsJuEbjPzdDGuC/71rV2uDHtslvg1tgw4B5Bw0AYeeVLkZU/Exk5EymIfIVwZLhBYLB4o3R8ShCRIp/DVLKgpvse/guVwYpZLKiorMXceZMx0nqIKMfPY8R7o/zJAE//MKxM8mf3Sp8ZPZyW+6PzzsPp556rpn3JpWV/PpkXFwqH2Gg//AQXpjCRlW8IGi9DVNiNb9ZupqFJCE5tYyZPC9TRaDQa8imiQT9BRlZB9YmaCgTQEgECnT6iMpkKbLUjY8pCerOOvCed5+rw8L0PodPdhcUL5uCvv7wZZ//4DjiKS2ChwM+cOgNWbQLTJo9F1cQa9MV8yM3KoEJ8rPcwJk+YgssvOAe33nANbr32WrZDkOT/XNRDXVIVZ95gIyR0iIClC0i8QX7vGwxhcIgWGNZj4dlXw106DX98+hXkZuTAlk6XtjgYWdIAM4mkmtX5bxAR4mcZfqDppcADv64qr8JAXw9GyLaTH72GTa+8gmb3MNLtTiInKsish4P0ZQWvOy5kxHH/MGZl5cNuN2LBwrn4dv06elCA90iouQBBAoowDczGFDdRO4wpY6rQ39uF1oFBtZDLG2WItVEQMtmEL1mALYYo1ZJqDvYz59ADNeKJNFnpqYuWlKOYUcjPkHmwtQtbO9149/O1ONjWxZySi59e/1O08zuN1orbVtfi1Z9Mxra6THQwt4oX97vcaG/sQtrk6Xjz9Y+QCJvZNslpmYw09Ezex6ozUumy5Oi/A5cfFt2pp664h0cpNCT9YmKR0pmqJuOzMW5fEhm0snQqRGa0SE/CtJmL0NfdiaK8TCKkTIYUUJFDjLm58I7U0T1PTKzgzeWltusU4MBoIla6v+4oAjE9ahjStnXVo5eWnaDw0u0mtbnGgrgB00n7xvCUqrRMnDZpHo4NdqNyyQLkjKlAptOhjEg8VgxAOjL9Hi9a29uYtwxYe6iF9pKFIgKGkUE/ogENinIzKFB6E8MjTQ/aCI2HyLKoqIhCS8esc2nRvJ90NZ165rlobGhBC72iq60dp/3013jm5Vewn6Ft47oNVAJgTHPiUKcfVdUVsAZceOnTJjz47Nuo6+vlvTLRM9iHn/3+HnRtWIeu40fRuGsr6rasg81uh9dsx6DHI0uOZBhCxP8fy7333vsB3w5r5TFDoQDDk7wHo7QuGVsSZBdB70AQmTljFEOurq6h4pJqg4184vrzLjgPPyOYMNIabBYjxlaNoUI9mDJ9FQEbvZPCkPBG51SeygDKuiRpXcdxaM9h+Glpu+p3oYtWJfs8SP9gf9cQpg8lUeuJIj0cVb3P7e5+7DuyE6tCVhR1jCgjCZEIqp22eT2J6UITpIcgTm6jD3hocDEqO4ZeeQYH3SuWCGBkIIAvD/bAxvrecuNdRGczkAwPoq95vywYUigxycR+9sWXMq+RF/pHYHJmY/bZl+LDDz+FrNyQSaNafRKvPPsUtmzdjqk5Dhx55VF8+emHKMmTKCDq12OYqOiSSy7DWsL3IdZ3zY79eH/zbqzdeQQHNm+Gk7J4+4sv8ewXa0i26c2jvf//Q9HKnj7CawTCyoihbPTnH5Huc7FuM44eb8LmrTuwcf13GDd+vJrWK4AiJyebiVaD8y+5WD0ZRtbe5GZnkuxKn24aFcOgQQ2FidQkwUuPtXSN3Pjjn+D5f/4ZNeV5OO72wirba0jucnkxnh44jh4V1xoUrBe06KPxuPyEzO3H0PLoS8g62sH6SkgloJEhEtZbAIEYgyjOPzJCYRvgG/aBrgYNuUx5hgYX/+5W/P6uX6PXE8PX332E/Ye6kU2UdsM7vSgvLmWbDKqdsmpRnoqRRQV1t7erma7yYFg7vVfogoVoLiMzHQUEM4ee/RWO7vgOpHJo7OvGxk/+qWhFQX4Odm3YqIbtvS4/qUouCW8OkszBn+w8gPse/APGj51IsCNTFhhg//doJ7RFq9bYyGiqEC+ZixaUv5mADUYT8vPz4HRkwkSesWPHDhQyPLgY2ooKS3HVFT9GSVkxLrj0CnV+SUkhXAw7gWS6yk2yjkl6LeSZXwKXaavIYEi7+JxT0L9jK3OakyjOhV7ec2XCiPlxPSIKCMSZnJMqBNMX4eV3w1SKx6pDwz9fZbJnXuF3qhOUihT2L4/XCvs9cDOEXbWkChcvL8cZc6txzrJqOEoz8dWXn+BA3R4cO16PxT95DLUzx2PueT/i1c0I5Y7F7IVL8eMbrlNKLia8t6Txe3rpn/76oOrFmDq+lt5ShGNtTTAzJJ42ZSyu/8e7aKw/jhDzZe6U6QxfArF16AgkCUSKEQnrMBKiERFEWBki5UnZslRoZNiFZXNq8aPTTpZ+ObY1NcrwPxXdooWz75Gu/wiFKjN1JEAKqWutPwpnfjkKaGVNza3IzspUi7zaWltVnrExROXk5mDNV18jyVA1vqYWFWOKsPm7bVQuw5fMl4h4oSOBkHQsY0USMjZ+8zVzNEUTSaKbsDlOQlqjNWIaK5rq0Wbe4IugHW5yDNGDpFl5CgP9EZUxG7wlBgztXYdw3TF6qAcak5n5qAs9HX2oyKR3kYQHZUiarZEBvurSPFQ4DBR8ETr270ROUS4mzhyHdBLK42/di22xsbDK5hdpWahrbobbw6Tf3ASjnuRZl8Ts6VOxd88e1kmLiRPGk7c1YUJmEp5ACPlzV+H0S3+C/vajuPuPf0FnfwQ1ZWXoJA+aPKYM7VTIJP7d0tas8o/TqEE1KYQ1Kwsdjc0oKy5jLaWmKaD1w/J9TpKHu8WoIBlBlIkjMpgl3GPHl5+pnm9GNjjSbdi1ay8GBgepIB08hOYjnhGk2ey49KILFcm9/8E/p2AxGxYmD8kurqYAI2oMX5AeA5LypuKqKpQzHB4YcSFAwumjtY6PxGlRNBQqIawATIr9y9MhBZJ38RjZjkAb1WMwQloQSMfyS+9FbfYiGFt7ENq/BVM1Q7hsfg0Fm4XtO5rw3eY6bNvZjN27WrB/fwP6BobV8tGxxUXIS/aibc3n6Fj3HbZ/tgWbvvoEpaWl6AmN4IMP38M9V1+O13/2M4UWZbH1rt370NnZj6aWZrWfkjmjAFf85m/wth/B5Cwrvn7+TxhLDnWsnij0tHOQQzAzubiA4KobYYb0umOHYGX9wdCfT2O7/KILYHS7MMzfZWBVHof7vxXd/Pmz7xEOo4a9WQQ1SewdHAmS/xSjsakDc+fOxLG6JsZqu0rKw64RtLS0KeQ4afJ4fPHZp+qxAAtnL2Ho9KKQpE4gdtTXA5kgrzYopBfZ9BZkEhWFvt2LXf1DOD1uRBmtqFJCDr1KNgeMUJliVyZe28gbhAwa9Rw4u/RUUel5OhPm33cfTOYsJBxpqJw9CWNXXIXiSDbqj24metJgSnmuAjIV2QU4fHwQx+n93R0uvPHyW5g+dgwJah4+2lWPpQ9/gopTr8Qbb72Fndt2INfphKnpMJr378FORo8BoxHFDGWyC5dMFevt7kE+SW4iGmQbx6BAG0L97t04vHUbCqvL4SibieJ558E+fQlcWz9FN2mFoFwZ2Q3GQyguzGca8WHBybOQU5CjnjlksmTSHNm4H4xljZZRT9LNmjGFEDzlbCEqSLiS5CnZFSW/pAaLaX2t7a0kfFEqx400QkhZHi/Aoa+vH52EqNfdcAPeePsdhPxuXH/d1di9/wjGlJdjqKeFwMkIg6AiKkB2uvpyzSfIPNaBsYTZFmqjiGgrTigtO3RFmWes5BKyZZs8TFZ63vzMZ65sJwwMpTEiK2c4gKk3/QIdR5tQVpmGfesuREZ8F77+dj+JLYGCNwQfo4OW9ZVQWJydh7HMlTW5FLYtC2XVE/CXN99CkFEgJ7MQM2bOBijEqcwpn3+1AdZkGENDg9BbNKiysY2Ug0z+lKc1ynra+sYGBYRkC1G/xgSdn+DHZkVGWiH2JErUpJOOQ3sR69gDOzmkLLn08FhnRjqGBuiFRi1+/bcnccOtv4HJkAaNXiYQ/3cFSRlVkuaOX96clG4OQYHy9FHZBEPQkvQyVFTPYYjSw2Q1o39E9jeVrTBjsJr0mDptAr2EKMonT4rXwmJ3oKqqHFYmd9mnx2FzIOhuR+uRzWoltokKcqZnwnPwEDbf/ScYCJn1WlEeXYb3lqczusnRJDBmma1M1hQWkVmMvxfdeAWKK3htbRBWevOmR1+mFQZg4nXj+j44CqbC1z2E7BU/wfwzzkZgeAgf3nwGAsVT8IH5HDy+agyyOrvgM0XQKSjytFNRV08AoIlg7splqoc9Scg+6I/jnKXLyOH8as++BOs83D+A2tqxKsKUlpbgaFMTCagJPq8PRqcVf75yBR588XMsn7IUTYVT4B/y4PbVBfjgyX+CGZXghrIxWJGMsL55BXAldQRhBtx7zwPIysxhOhKCL1FM4sf/WUj+1QxW3ZzZM+6RnJGkrKSoCvNdsHsaXVF6oAuY3AZcPgwMkDske9BWv5XkR3YHicPl9avFY/Y0gmmzBbKwWPYOcmRY4B5mQ/19BApmGKi0HFrnJySGGYyoEd4vwLAhs2FlpxEZbHSazRgWGsDc5NTr2KA4vKyMvVq2G5Oe+oiar9Y83I68OXPQGs7CSH0zsggAZLlL58AgvlqzDtkMqSNj56DcUUFCy3CTO0j0+SYmXfwrZEybqlZDFFYXoaRiDAYYfg4SobV/vA7Bfjcmr1yFg3V1yC7NRdzD+qXJZrghIrUwenplSCKKNGuayr/SZfbxhr2K9BctOBt+ot7A0W/RfGgXDg64sON4C+wZ2dDa0lA+dQ72Nbahrb0Tp61aCXmKs9AHBw1XKP7/Bhx0c+dMV+FOuoKkyKZMahyJApJlIOWVE9DdO0BF6NDauI/o7GM0Nrair7+HybgLFSVZrLhRbavWw0o6MzNw8zWXoGnzBjz3zJ/R8823GFdSjgn6fEQG3Dj2GVEZrVZ6NGxEZQIsdORGAiyEY6iljgQyw8koDORNYek4LcmBPT9LDT0L+hwzYy4sueOwY/MaVNjCyLACQ26iU4KZPk0+TMNHsXF3HdwMj9aKUuh7XNDacxE79CB641Ngz8pRncqCZT//+BNMJq2I29MwTbZo6+7C5UvmY9xgGPs7D6Krq4+cjMScfE0UpOdZBtY1M8OB1atOVoBKniLvTwzjzNWnIN6wne0xoTgvF3m1jDZWBzx+PwrzsjGxdgx+dNmFKC0oJNiKoYHGUUrkJ8/Y+6GSxGkEQX8f7m792fVJUZAgKjXcwJwkDxOTB2CYDE54YxbU1NSgrKIQ9/3qJxhDq3aY03kTDdIzsxjeHFi+ajn++uyL2LllF/541cWYk1uInf3DKLB0oq/xADr76E2M3337+ggGHHAwhOlofRGCjXAyhiJTOitG4EA0KWt2LRRFLz2jj6jx7FWnY527ExUzJpMwO5iEmb/KJmP+SWfgAOF059rnEPW6MPvsK6n4CMysj4M54r6H/4HpS09BRYEOGQ4rwg11OPb5m7jgjN/g8b89i8zcLKxYshzxxbPhq8iF3sN8t/8gHr7rDjyycys6WOeDH79Jj9fh9Ft+o/Yfkmf2v/z66/jjHx6EzmaEmZFjoLsfOXlmTCI/mzzQje01E9DvcSGvrBzfrduIJx79B8zaOPKoJNnQUOZMWK0W5vbUQjMZn5owadYPVXTipQZKUxP2ZfcT6Q2QXgeJeGr2p3SKUlmDQ0RnFj2am1vUSnDZ0Hzr7iMYDEdxqKUJI7EQw1oaQ4IDj/72TrT88WHMyhlDtr0JscpyBPrq4ElGUESeUlNUjHkZpagikEhjHWT420FPKjE74YkRYlNJRnInqU9MZtHoDGomzUt7v0ZX03H1VLkQQ5MsDJgxbix5E1CanQ5N1xGMuH2onFoCR8lYJDMykGSst7cdgKmrFQF9BXKqVqD0jF8iZ+JirDv2FSZfuhBudx+hvRcFAyFs/Gwn3npvLWyL5+K5/i6YS6qQTw44+/JrsGXQjV/e/nP86b678ecH70UWSe6ObVvw/lufI0i0F5fcORDF0+u/xmP0zk7XsNrnqJF8659P/AMF2Q56RYKhslelHRkp8PnlCeUeFTVi0lEseflEUX2mdJgfFt30aZPvka9k4sho0RMuS+jpbTyGCPlMUXE+XCMdaKhrYFizo6yMIYQW1tfZCbszAxnZmXj697/EYFc/Q1kIRipl19pv0euoRkntAqRVTcfB5z5jDkrCGxjhHcS605FhMEPLuBylgmS5dA+CKDURDDDczp41G7Ne/Btatm9CMC0XOcxx8mBtI6GWhfV747OvsHnPcRJiG6pyrcibNAHpcCE27MPxpr3wHTuOoWEPQ1GCXtGBtqERFMQHGLaCcGYXYuxlF6ByxSnInDcF323cgcHBblx49WU0nhg0gyPY+crzePrNV1VIFLQ3SH4k3U7tpB6ekV56Qg4ytFHc8svb8eCf7scQc3NvQ4vKVScvW4auhmYsnj8X27dsIcrLUDSknVRAHqXQ0tyoNpMyGfWQzTqKy8ZQkSngIB0KqY5pHcPdH1W406oJ5wxzss5I+pHUoJb0pVG5+UWFaG45iqcf/zPDnxnBWAImkwXd3b0YJJxMs9gwhiSwyMb3XCZTZwyfbP8KX7z8Dm6YPAMnM9avqpqEI397BWn0jDQKONOchlwiQZuGFaTXdJIsFqVnIYMVdkQ12O3uRllVLT73dOJXN10N/ZgSLL7qcmiGaIHSp8gw2Vp/BBcsmYnfXHU2fnHDtRgomIeBlmFyEcZyYxwlGZm4/ul/4ljrUTR99wkeIa+qto9QAeRcvhC8bK/sxiJDKjGG281vP4KVM6oxcqQBrgPtSDrM2NfZDnno60D/oNoGTmO0YZD8MIvUo7ezF/FQBwoysxUKTiT0SKfSHrj3XhT2NuDlN94myb8Az7zwCr7dfYh5mgCH5xYUkJ+98w7Snemqq2xwSHiUjvVITWOWIvKXlJMKeamimzlz6j2iOaUY/igdrTKfLYMXWrN5Lwxk19klFVSIA6eedRGOHD2sSGU+UVZNhhPmkB8WZxbyiO5EcfmyzGRMHj7Y9Bk2bVwPM6EuhofJD4wIqoXSUD3ZfkJSicnpBguxnAZ9Pi9qnNlEj1rsbq1nLMvB0Z4OxFxD2PHBFygtLmQOkD3GjXB5BuD3DKKlvh4HNq3D2QvnYYQodMdbf4eWOXj8rHloPH4M1/7uCexevwnbjzagrHwsLIMdqpsqRn6it+XAmJWFdQ8/gLnMsef97kGEyWW0TgceufkGRIwaBaFzi0tgZf7w+YNq98dB5p3e7k5oKIMxNCbZLynNasPdFy3D5y89joTFgEuu/wUa2jtQVTMO9cyFX9ObstLSUFtdhQ4quKa2ip47iAzyKEktFdXjleeoMEclyWdZP/s9ups9e7p6grYMeYsn6Zi8ZVPcdz//VnXjRPwRSE/5sbp6lNIz0jNycdH5l6CWnjIQ02L22HEMVwFs+OI7nHn+Beg/sAf5njiuWvUjrL7gKrz3zgdwRmIEClG1X5Ga6MGSeiAvXZxMW7CNjYl5iIm/2+PG1LJqTLr+Cpx79nk4tOYLZNqTGB5oR3ZxFRWaQFdHL/xEUPv3HUMBUVbzvh3oHTyK2hmz0djajm/efwVx5sk3//EMzIT5Uw1BnHvNrWg7tBFaE8NMTiHKaBBTZizGlDPPxeCnOzHkGcaeXheKK8twdPfXJNhJNLW3oZuwPhRLsu35CPKYrp5uFBaVo4HCj9PIYsPdeO7unxIshBFg3eN6K9bs3IsSAgdp46CL37HVsyZNYXtj8NKTx1SUIEBYn07OJ+GuZsI0Kke64GRqHcOdcCcV7k4oacnSpfc0Ms42NLWgqryYTNuKtz9YQ+HpVC94SIBFOKY84PCRI6ijhQqLXrdhA+YvXIguwu41H7wNS8KE5eecgRUrL4W3ow+9xw7h6cEeXHr3PSi47BLkn7IK0bmL0dvSzCDfS4/RqQ1iZVYqqwUTQ5WByGfxlNnY39WMY71EWPs+xXfBLBz3xjASTseepl54bZXYsHs3eglqfAQW2/fW4Vsqxp1Mw7H6Hpy2cioqaqZQsYXo3LaDoGIEeQX5qJq/BJ11B6G10Psz8hCikn527qk49PencfrPf4WaH5+HBEnwb+YtR3o2wT4BSkv3AOsYVFtdy2RGr3sY5bxW77CLRN6ESy6/BC89+TQOEOIbmfCdTjPaSUfmLVqODqaE3Xv3KaidSXDl9zIXk95oTDIQ6aJREsPSIYRi1IybTKWIjGXGb5D5y0iJaP8NwQvGVCRloomJecIAmTQSp+fwb5NVQVqZQSShUEJiatkLiS/DopEwUp7ibGTcnpibjXKzBjc++Hd4tmxE25+eROavbsIOxuGqCROQCEkuM8EkXVT02Ag/mMIGfH7LTcgcaCRoSIfBRP4RlTnTY/Hx0W1wLT0ZtSYXzE49DBSAf+592NJbhSJS3fqOToRGgki3udC35hb4g4P46MtHEdUa0VXfz3wzgnLC9DV/eRBpBVVwFqQjZ8JsbH/pKRRPmIjS2UuQkVuupmgNkgc9/8Dd8DA/vPXQE/BOmYQ3/3oPXKQMXlc/jhAwaIkWJUTLI061mjha23tw0XlnYeO36zCfpPrzV9/kteJ4a8NW3HbXPQzFPjbUgD7XIIlwEKcuX6yebyFPMJN9xGXTwhGvG9OnTkEuQdjUqYtVz4t4Zjw2QlnIfqyylkubguAJurWZAICEnkSWNs2YLY+iCYVk9DM1R1xYvuB5GbmUud+gpsXTYuE4Ar1DKuxVnnUp7vjtb2FdcgraayqRVVkNG4/zEh6PBL3wslLSDxdKaJAIaxgiozj75Rex9JPNqPrj79HrDcJFzzra0YTC8jxcsGAmCipqYWXYOjD+cezryYC+Yzc21tnQmDcH3swafPavi0lkk6jMzETzsWa0NQyhrqEB/oAOfkJc2T0rFnAj77Abc1ZejKXWChhogP0MVZ+9+y/09A1hxqnn4rUDrfiofwTWKy/GT68+Hy7yN0/Ii7LCCljIjUBwIXvyBRi2BTRkOJ1q/ofsghkhLbj62qvwp9c/gpepIScjC+NpmLIlW5Ak1kIEK6HrX2+8hekzmSJ6enicD+Nqa6GncH//hz+oCZ8+VxtC3nbEGJ5PZITvi1Zn1EK2YxlxeWgtFCA9R0gmTUY9TCNMQimziMLBMGRjDQ1jp5HKioSDVFIIEyZPxI8uvYyWHcCYmon49tv1sJ5yGg4e3IUoFR7huTLhPURkKK5NRkboaVB9fYK2NGYdcqbOxZnbtuGiNeuRKM7C/Kvn4MCaP2Jk3+t46vBJjO1p+OizTVjfkolOels2w9ttV+biwMFjmEhyPaEmn9DYzwgQRWtdJ3yM++4G5iuDA+df8lss/9f7aL3pTky86X6cee0fULitEydNmcvoocVwbwc+++h9fPPJBwzvFnxwpBkPf7AWkK2vNUHkk2LIRM6Bvl4S127CaSeNOYDhHsL5aADd7Z2YuvxU7Pj2a1zxoyvh8YwQYtPQ8nJgIyeUEV0ZJD150RyVlyMk3pqRPnz61z8gg7IIEc7v/NOZGPjrlYh7ehEloOhs30DDoDeeKJrK2rHJIRIwC1GKzHmT6VFmhjpZkiIr5GTUVnrRhRdJ6FP770jYYviz0kru/sO9aGlpUcBDxoELCNula98XCaKt8TiyM3J4jobXs6mFwakdKFOEzUQyKwrLII/g5RBkeDX5e/HN47ejcfdRBA12mBdcinSGriP+A+ivH4+u5ESS5F588tdS9DUcReva19TQgaa4ApXlNfjmpSdRSKXOnbESXzFkDUeHlWF5I5S7PojfXXILnMwPw+9/gXGPPozXly7DiuefRdqESURqEdQfq0NLawcsDD0vvvwMAmTN+4kOZY+gEZ8bp560AF9//aVCa9Ih7SOPfOq5V9SzuT/9eh22MA/2u93QMTyefPIpDH0jCNdtQWSwn8cQoLGNFUtOJXgw4tI7XsCMmgp8+Pwz6Dm6gwa2HlNXXwbvx49i1qM7CbTsKtxpGMqS8shPa1q6mskiS+FlyaLVnqHisMy8lAmTPjcBqZ75iMKVFdVSwYvOOk/1bouChodkx8UsxQFOP+tc7NqzHR31jdBR2VkMR/LMP7t4DxOihaTUTMgsmhGAF/T61Ny3/Px89VDcv//mJiyaMA6taV3Y+l0TLFVGHBnowJLxs5HsL8UAPWjl8pk4tmUTrLoRtT9rS0sranMrcXr+NHxYkQOTWY/zz7+MEDeUGoaXOYFEaW/TawRhLRo/DudNnIyR441oeus9aFjH9JNPwqybfoILLrwUB5vqUFpeBQfl0kBjY7KAlXU+9ZSVkJXiroEBbF33IbwwYsrUGRg7ZQ72M+cca26nbKJwECGnOTPhIF0odyaRX1ZIzwKqSkk5PC5MXfVzggPSBiq2eNlcTJ00H2sf/z0KCgtQO2WxWrE45qTzUzmJzkEh62iNIQzRQh8kIVv71XpMmDZFZjRioLdfzfbRMWnJeJMsFg75Q7j7t39AbmEpyisqKWC/QivSL+XxefDNum9QVFSqnu3qZWMCXg/DnvCiGJOikY0IkzoNob+/j0x+WD0cq79vGLJ2VE8v3tM1hGdffArbPtiPn1x7OWrCNpyTOxcF1jQsXzoJk6oLUVxVg9hQF3oGh1HliuC9Tw/j6t//A96sDExbsAB/vu9+2B0mZNgIGrJyUVxQjMLScvz8uptQUZCtnjTmmD4Du55+CZNuvwOrX3sezz90K5ZPqERDRwMc1nQcP3wQWURm06dNx8Ili7Fo6RLmogRpignjpk7H5LmrsWzp6chx5qLImYZO5jjZCESE6nQ4ERnxw9PZgImVGcg00YgNLrgpjzCjR8GkRUR3Dsw5aSlu/dnN8La2IUFiP8hcai+tRUbtTBXqpAhruictIwOlZRVYvGQplixbhr/c/SveKEyo6VX7ygV9vJnHozoU1cpz/pZNtl1dU8vk26fgpexKksHv3EQ0bt6o7ni9UozE7xCVGOE1ZFGYWKY8PEQ6skpKSpBJC5Z7FBLaytaeshtKO2P/2ZddhuOfv0tgEEJV7RSU04sK7WNgCPejsjIdb977EMhMUOsz44zzb0Drx2uZMzqwXWfCwOZv8daWbVi1ZDVi+jC2vf4vdOzahAWzpiGbXO/tt97Ez0kHhtftQPnJS9H1wft46oU/44jbC8vkWegd8GLx4gUoLSlT07QyMp1qdzHplpJUINugCnBYt/ZDdLiCOPnMi/HV+g3wjgyqBcwl9AaPl23vacGkchsjTGoVpc0uO3HpMff839Er8/H3117BjPFTYfcnUTJDwngfcsaOVzNlPYEgnnjm+RQErxw3MSnjJWG/TOdyq04/tcMIL2qmFYrLSn9UjMAhzuQksNVskOf7RbBq5Sk4+bTT1YJiyWeZVNKB/XtYQa8a0JK9WbVRPy1BDx8TZjpzT05+KbILCxWcl/DX09fPnCSrBlkdVi47JwNTCEbuPXM8VcCISGH0Ex4niCqjDFdJjxcTJ00gaiMtkGeP0zsDkQiBwhCuWXUhahYvxZr+TtS9+zFCpAbjF0/E5MoqPPXIP5BblIM4PXnK3LkoZg47aelqPPHcE1j75nPY1x+BLq8Uq1efDGd2Jr3fC5mOLKhWpkYbjVaGMNnJRE++eIiUh2ALdtz405+jtfEomhsb0V93BO1tx3De2Wfii0/XQNt1FMsWjkFWOuE0AZrTQSWTe5515wcM8UG1kciXGzfhDz+9BRdecS5WTZ2E3JrJ6nkcBlKbwjG1qZyUlVuYDFFB0n8k88n8ZMACASNM7lbZ640ITvYZkGWQUUF9jKQGAgaJ9YGgH+eedhamzWSjS8uwd+8uHDt6BA4ioMrqcehjsvQN96OaIdFoNKONcV76/grI2GVab7E8O4KNlf2KBOY7iYRk4XF11Rg8c8UshgU7w7Be9TLEoh7o46BiydU0ToZdHw0qpEik9JKY0mzKwEaovKObjuK6S3+K3oosNO3dggkTpiCDOWj9u5/CI55tSsJudsJu1KEvTM43hvnp7HPwwH2/V94jixfCRK+yg7FM0JR58Xk5OfC4XTguED+awNQFp2LenCnYv22r2pbTQai+fc37zCk56O0fRG5uAYrcR7FoUSXzsAZp6Sak02iTIQ2e/KoHz775NkqKS+Dp6sJZ552CO+68E8V0irwxlUzVehgd/FxYnFKSyWCQgUU1PN3R0S5TxFSO0lExapSWXiRL7iXUyT518tSWGEGD9NrKFF/JV/wCc2fPhiMzS+14WFxUpmYdPfvU49AbtLjyksuQnVsEN5m6zzPEnBRTS1gMvKaJCdZMxRkEUdJDs7IzCD6c+PLuy2Dlu3TiRwkno2T8Oh0FqmfI1ZMa+GV5i0+BAdkzyM6cIFOVxdsEfYZiRhSOm0KElMYkPKB6Ty649md4ePlp2MKQ6UrLgcGeDl2aU3WgZhEgycPls7Nz1bMN1ea9DMnCj2RJposozeViyM7IxdU//hHq9uxFQ0uT2ue8u60e8UAY5qE2DOkpN1ZAeKeRnGnt60/im3/dDbuFirLa8M+/fogveik/yk0eHiYbSN138824/k8PId5JVJmRzdDI2GM2oKh8jFKSyknZeXkY7BtUEFqGKGSPbuFTGtXrLRv+pfbeFu4kkyDVrEsJT2yGehAJb9bFkCcPLJS9rIeI9d98+w1oCSZkvsF4WnERFWeldcg0Ziu9xuMmeaRLy3pUFet4DVG4bOIuQyW7jhyBv6tVTb602zS0VEJ4Kxm/DB5I5ZIRGhS9iMfKTsaywo+2Ri+QiYY6BInmPl7zFUy0Th0NQGbkDPW0o55el0s+N3P+fEwcPxY7Nm3EohUrcfjgAdSOnYSDhw6Rv/EGFLSaJk0ul6Bn7TtUhzjrKdcf7OjC8SOHUc9jB9qbYKfwh3qbEeGxsoHwnGzSilgI6aUVuP/hf2BrkwcV42di9tQp+Pyrbbj61l8rA9CJkuilt9xxJzKZK2eMZ6hjTssqLKZx6fHww386MVRBmD3YP8CG8zRWQsMKyZiKjLpTgjjDGcPvzpir+FFUdgaRnloqSQQiSzdlkFCuoaHHmNPs6OvvxaHjR2iBZPsEEVH+HuR5sjdPU1MTHPQOHyF/eoZTMXLZoVhIsQyXyAR22bZTup0shWPx7r5GrN10AN9tPiBdJKmwRkVJh4ewdHnJ81olZ5hIRGVIXDb6CBOVRijoWeNKMFK3Hft2bKYSYwRCHqxevgTD5DY97R0IRjXo623H0YP7MYZhxk9kKkBGtgT1sW7yDKcj9e3Yu+cg70mwwAgwQE64ee0naDm4G0MdjfAM9aO9oQ5l5ZWI6KzIphEN9Q1gUpkd23ZsxwM/Xw33kBePPfUOLrzrRWTXThLJKjlSNEqc8lD772gs7qCPZ8dpH9Iu5QWqEHCl+uNkDwOlJMZ9Eb40WELNEZ8R5hBJLhEdZaIuIFOL4vQoFbPJb+QxAQYmVpPODNk6xs2Ke4a7MLcqD+dPyMLhL/5FrtGIhUtPwggRVF5BgRJCZXW1guXSKyHKaaMAGhqb4CLnKigsQcLhwGcN3Vh7rBfvfroFH3+ykUbggzwJgFqjF5lpubwnY3hCtkJLxmmBTLpk+lYahRDpliEfjva6sGPPHl53EO+t24vJC5YhwDCTDAzCZrIhncTUkeZAQ32DQqAdXe1qE932nn7mZCZ4GoAWMfg6WhGRJzlLvwk9QAxVHttgZTSRzuc8gp5+ymOIAGhzB0Mx08K2xjDe+PUSODVhuLqHcdADvPL++5ShjAdQlvT47HQbNm/YgCUrV+CU00/GU88+xjb+ex2tVp7CL8pQC3PVN/yPAggRQIhSGgkFP/5mF25bUEVLIrpi5WQFg5FcQbxLBsbUJrU8L54Iq/kGy6tLcPdp05EeHEBXZz96vVE4s7KI8EZQKGCB+cThyEAzPUtCZaFsDsvEK0+SlJlHvT0DDKdaEmifWoIZojGUVlYglwBk/fYj+JAho6uHSJSeazYxZDJXxhnHk0YbG8/8QlK9Y+8xvLP9KLb2A20uNzY2NuPgUABeKrOxrU1NTzve0AIDFekjJfD5GH5JxIdpRJGEGa2tPfASScrYWZTe7m/vQ1Anwwg0KgpYlokW5GciI8uJSQtnMzUAE6aMpVfI3oBJnFmTh2XlSUzNCOOlncM4bUIuLpyajZHmY7j0vPOUB4m9//7nv8Txnl6YYqS2DM2vP/8Onn78aeboHyhJunfkpbyJApOioTfoeDOZuxwDkzoVIQOAdy7NgZ7chxqlU7IwBAm7Vh4WjqHUlsQti6pRFBvA+xuP0Qtc6hgZMa2mmx/ZdxDZBXmE4YVUSEjlMwlx0lM8QJJXXVVJJFhOBWnUcIgoXybIVBbnMxR5MUKPyystRUZ5DQ72DOPrb3djf0MTw2wmzJY05oZ0bNp1EM9/sRl7Qg4ck+2ANLJYwMAQm1CoTPKse3AEK866CE0kn5NmzFbPxmhp66QHDaG1rRfunk74hnqhT8YI9UMIjQwhM8+I2Zk2VDkSGOvU4fyVc3Hy6jMwTM/etu47OPOz0FJ/BPPKzXDGmc+0IVx49hkoNkdRNNgI24SpmDhxAvKNBDonhsgluRLnYNXpZ+LFRx5X8x3HTRgPNwl+IBIUCauikd31RUEyjCtrZmVShGzEzp9SidyoQRbNZIxNXCWG+ZNroKPVP/LlYegtJLaElBZ9EBdNrkROWgI7jnfjm1Y3z5ZgoMP8PBM6/FH87e312LttN9GTA/nlYzDC/FB3cK96nIBwkTAVn0aWbrHYmMeiSnF/+M0t5CUxnD6xlpQgqBBlIkmOxhCz4UATDUuDDNZvqkMLmzNDsfWdQ8x/6YWwZuYTbVqhYx5pPHZY9ZtJ99DsxYuRz8Qcl7DsdsNMc5b9GbbtPEBu5KZ1y9IdAc1sLymHnuSY0AlTqSQzQ/r+diqPuTGfxtXc1QdHcSnJvgdZ5INZphjKCnPQ1NyNhZOKMGv6WKxbvwvFVhp77Src9ejTmFVVhi3H6xQQE0JsoozKxlSQv2nx/guv4OzzL4KO9W46yLxutqa6hUY9adSLpMhn+UsmT0QDUfRJpek6Op0FWw82YPPWPbhpWhbunJ2LG5eW4bpZZejvbMajXxzCWiIZ8QQmDFpxgglcHiksO5foGU4czDttjNXCvq2oGDcBGQXFaGdjLQxVslRS1kVJ1/5IMIpZtSVYWV1KBk6AIo9fYO7xUkAbjvaglPnMzhAqyy0zM6wM7S7GdgqU1h/xDCLpH0TYRwBEpU9ftASlvFeC3CwvN5/XS8BFBGq3yV5zVoZkknGGYlGQYEQNM7q0Vz7LooNCO0M7FbynrZ+h1cJQZ8UAA0qYvw90tamO4tNv+Bk6XFEcrGtVjzY18VrbdtShwG5G7fk34DePPsGodGJGllAbOoZkfc/IMO797a/VCPMNP7sRqy88A0cPHOZBShWqiMuoE0RR4jmjSlOFlY2b5KJ6BGjF0rNLwEtrz8TR5gGs39eGur1Hcfx4A9LMOlw9pwR3nlyB3yyuwm3zinD36TNQnMU8wXCXZTNi6oRajKmtYrxvJUghFLdaGP7yUVBSrObBSV7wUliybEWeC65nUt3R40NL3AJ30oRtrYM40kvRxAK0fhsCHiZ/hkQdibeNRiAzj2QBmYh3qLcDw51HMdTZrmbSOnJLccXNd+JAYxsF202SzEQ+OEQlRBniOtm2VHulx1+1n/8JkJJ9VnPtGoybNh8GKlT67SgJtcHTGStPQcwXwDDpy6vPvQhD+VhEZQsFerjMMrKTmJ9yx4M4+yd3UAQ62Y+BsJu3oQeJhGUXtGce+gvmzpuLM049C3dddyNClI3PNcL7/ltLGvIM9VdC9MoaGgwWVkH8SDazpVUSoehowZpoALNz5IEiRFZUltxEhjNkXrg8M5Z5Dx2+sJoKLEKT7cMQdOHUeVPw4c5mDJvSYadigqE4CopKccmPrsXk2fNlraYyDpkuFSAEle6l9997B111e5kTEjg4MIQbplfAlbTgg2PtCJD1M1lSmDrUTp4CFwW+yDbCUKZhwk9gbTfbQFAis28lcMlQQja9R0vimpHDEDR/MS668DzcdN0lqK2oYaTwkgPV03NS8zyUJ4mhsvoyEwhhN6ZVF6F44gJs2fwdUZeZbSenowEN9Peo/VV3EsKvXrIUBiLEcdVjkGw9inm1efjls6+S/4xVyleF113OvPTJ9m2wm9MUNXn16adJgRrgdzNclpVioO4oFl58OZYtPRn2tBNDFf9+LI8MG7CiREeS7IW0yWwecTXhGBKnF2QYKTgSSApASK+ERXmwlVRa+rSMViMc4upsrA4GHO3rxbJJ+fhkXzN0xTWYOn4KIgQEzW2tGAp7UV/fgklFuUzmMcyZtZAAQ+C1Wa0BanMNYWVNKcbn6dHdMYS9dS34rEfIZVw9EtTN/BNj7Sz8/5nFEt91atnMN4OE5DJHgApm5RSkzjdH0Nk3jLS8Ir7KUFxejdz8EgIEEmaXB4ePSo6gaUpEYXtVuxg5wj4XLV+2NTDAaLfAYnbye4qLYfzkM04jGIlg4ZxZeO7Rx5FfmoNDe/bRk/SoJugaW2LG41/vo6xEvCLFlKJOnz0L725YDzNDpo9KWvfhezj63ZfoD4xg4ux5aNi8AStuuAULF62C3W75P3OShDzxceEtOqkqLUsmpgu0FkBhYE6QR8HJ5q5SVEylMhgLVciRbWa8I170DXjQM+jHwLAbBKNo7HNh9thaODp7Uf/1V2j8bgNChMBGhirpb6un8Ly8p58hTHbBSieSBNHPjQvHY3KODl+s2Yldh1rwSbtL9TBIj7najlOCDusgo8YS3aUeTIJsAvNaUB5rIKGKnkFEp4ZA0gvg7u5Ab/0+ZNn12Lr2bRzduQMy912MJCEGSQOQdkuukHXAFhMVx7rI0h0L+RSxmPQB0xh0uOTyq7C8dgJe/PNDaKqvw5AniUnlBRjDdshjf+JUgNdL/iej2TxvtEj0UWojYPILkSexr5g7D9fc9iDmrjoDc8++AEXFY1QOHC3aqUVZatFVUe1YpOUXqb670RJgKEgwjhHv8cIUhUZWlLNRVJQkeSUXeQnQIFiQxEt9sxExhVysJMqtfSPINsZgJ//JYoItYIPLzAZUMCSeRFQ1Jy8beeRBRlpnmjyXLzSMecVWdJPYPvzxVrQyQcsGteKhZh4vDjJML+KXFFrK4yVEybB8ggKRpsm8gjRDFMkIMXjMjd5hH40oDFNmEXOKHR//6zm4e9sJTgJoYQ6QLi4GByK+UT1TsBS0bDsg66rk4VwyPGHSEMq7fPjdQ/fgMhLz39z/RxjjAdQSsOzbsh7DlmxMWnGqGsqJMj34IrLFQpD3ESXx4qynjAxIVJIFERabDfljyrHqgssZKq3ItDtQNW68muolXj1atA5pHkOViQLQUthzawpVmGOL1bxlubAEaNm3dMsA470IhQ0RpSnfE62wSGesSEhgsSRI9VtUJvoZEZYtZAwJtYBKzW9g8rWy0Q6jESU0gRLiPxltjQ13IE/rxaHDR/GP7Q1o9yYRZqaVNbSZEoKpzBAtPMYKGBguZBsdeS6ZdAWp7ilhlCIgAghflIbE72SJqcxnk5KkouQ7CXmhmBblteMxbqzsd5cyOKm/RDOZsKhj6pfZpLItQEZWplom2jnUj+KSItxx9fXoDA6hdmw14iTmstXceWechU7W20NSbbEQPMQ1GHEHEaYs/CGiQG+A9YaKFKmwSqUJ1THI099McKTbaaR22NIzTohcKpQqsoabdaMH0ESDngAvIPvmUNeUvV4r+YahkJ8tPFFHax/mu/AY5TIiICpTQp+8vtc+by4jmOKUdnphffsAc4AJJuYKWdwsSxtNdHczFa4x2BCn1c+dV4OSdB12EOL3BaxIz85TRDkSkesDmQ4D3F7Zwy7CeC7bAYwoxFhG1i9z2yTkRlV4k8bx/jKUYWaIEldnXeVvCd2ygjBKDma02tHf0YOdm9aLZSmjlPqrfzSqoN/DPKVBgOhNNDh/9kwUEXGGhV6QBqjHZhM4yH5ETlsGZsxfooBEY3sbbIUFypA7e/vR0zukVkkG6E39w350t0mfYUxxtNbGJqRlZJ8YZSAWYCQSqiJRgjr+vjC1soIMTWKterrfzpYe5NLCNVSE5sSWKtJTKw1Q/XukyPKUsTg1JyFP5SUWpTL+L6UsyXPSCUuiSy8dEtRHlJhkLBXSLMPssgwxwVwnI6fTZ9Uii+7+zSYSyoANdp47h9ddPWUCAgQask43j5aWK3vWUXDFWVaMK0xHZQFhOu8nIUn2lBDDlGcqyc5iAqgE8Egsk+1t5Liwd4je7adBsmY8IBAIsS6yXQ1P5PHSHimSRSRCyCiszHDSUw479xwggiUBYf1POfkkaBiaw34/4ZEWAZMBh/fvw/nLl6Np/2Fos8tVWBZk7CZqa6MxSJ+l3898Zdajs7FO9ZDIlmrpMhuJihd5aagso0m4HtGzCPNE0UqHqINxNUmkYnekU/h69NNaw1SGJGqptupdZsMklElvtEUv0714IaVAto5HqeTNIpao3tXxYpUpEiw7c2kN/FuUx2vwJ2iNUUyYXM6krMWab3YT8ppJaokQjXrYWFEDecwkNfVLHpYFks5OZKUTZTFf2ClkmY9tpOBichOpC+9dXV6CdIcFpG2Ihkis2YYQk03czHxGwfjpIcGAiyGNyZ35VYwnwWQvE/clD8k4Ulier0tFqd24GE0MBFAyfBMLh+Ef7kVOcTE2b9iE7Kw0mEnKc2ncvp5GXt+Ii84+DT3kOXGzXV3HRcoQJZL1Dg+pVfsWk4P5pwCdLQ0pZKwUlJKXlBANR4qs6GfZzNf36pJ3EiDGpv9b/m/5v+X/3yKeJUtkpZsA+OKLd5RHSbiV9COPTpL3UeAmRcIkk43KzzKHRPoqGbQED6kQL6lJzkn1pCSJMejFxAaCKyS0qTEsSUXqaoLWmQikGvxOJiCp+/GfxEyVtnigfCefBWWrz7yejKJIZJDv5V3qKO9Sp1T0TT1a44dl9Hcp6j48TuoljEGidyqtSnRODQ4LlZE6JqQdTIGK26qa80U2IEBWrqHkI3XgcVIv5r/v6zAqD+lnVocRi8QYSeVBOXKvUbwlAFrGO+Uacm85xutz87PQrBF4BlxqDJMAQfUsyTCTbL9n00XgavgGmogHSU8c2xtaMGN8DUwFOtjTMlFIli97hCw7/RR88NnXGFNWgAN7D2DFypMQ1MUxZ8EcxLqH8PmrryGLYD67OAvD1fNxwW1vs64S5akH6kei/n8qUnclQ9XuVJG/R+USlU4ntkceTZwk8Gllpkp3OEi9rYz4RlisRsgmPKPbz8uyA1G+7CJk1gax5+VbEXF381rSnRvGpMtvgzN/IVz+VhKDHNpWLo/VE4PF1VBlVUUFZS6CPmE/lP9oXUQP8pL6fV9Yf5lWKpDEaZWnAqYeAykDP7JnZU6GU7VRHEMA/38qvM9lfNvOV6toVd1EGT5fMidIbhAm0xAQKalYBi/kpapBY1Z/87eInPcDQf67Aby5wAR+FqMW5ctvRmFjBqOCIeo4XksOFgOSPg6pgxynFEFHFYYi2+3KvUyy2Rm/F2FIfaWMCkeOl0bL36OCE0HJZynK8fmdHDMqYHFePRmKfE59J1AmFSTk75TQU/dT1FYMmRhTPkuR81IvtoV1luN4+RPvKSNTv6ujaSM0ptS1U306UgTSKKfncUL91ZNB+JLdBuVcdcwJ55bNtFMT7fiSdtMB5WlPzowcpDlyYCWpCdv1CHcNY5IxF0fWblczOwQ3yipktXGpOw739iOwEL+bqFkZP9c3e+BkvWQSQ355ajpmgsFCS6f9H+zn+7qNvo8W+VvaLu2TieTyLru+y7LEbKcTRXnZ6skc0lkcjRBjy1QBtW6HYYIBRu0kTxkHXX2IBby8InXAW4g9WtOKaRNkpOEAg2zqGXkyDbd/oB85OTkM/gwwtCd5nJioSPC9BKlAILXxuNqsjpHbSPZmIryzyPiHzazk46XjdPM6bd296mFKqh28t1j8D7t2/kMRASghKKsQQxA2KApTVJjR0Sj0STWMl6TXyxb8JmGhYnD8XjausxLQy01HjUsMUD1Xjr/JdB8RpPyusDsNQEUnnitLFETQUgz8XVYCqHsL+yUnl20m5foiWPks74KX1bV4HXE2UZhkKPksr9Gi6sOXLJ1XOyvRUNVGsPKZx0kd5VwpavYMv1fTjPid/CadlDGZE6auk7oef1THSlaV+0tR5ynnTJ07evxoIBAHkXc5WhFMHifnyooHOUbOlZfIKHXfVBvkGuo8tllkNJqBVbTm+bIBlPRsy4YSbv8QGnqa0Jf0w0Uimm10oKC6irwjgkHi+AT5Tr+rn6CePKCnF7lZNrJ/ExzkJ7FYEO09HbBPLYCfRjdCAy2bvEi1R3CK2N3oI3/+axmV3w/lPtq+0ZciqCwyCUZ2CctMJ+/g5VTmSQrnEZ7BDH2iL0WOV6iF7XIN9tJOZMYTr8WXzI0w2nMYDKKI+Hy8sYnxnJmNfEr2PM+lI0nIl1lCAb/sFBbmfaR+Bhk1hc2S6uyV3ZfjUVnoEFXD/LIAQumQZ8tTpQtlpQkd3sm6SlBVuTJl2v8/izpMPSxRIjRfMhIrDZOXzIKhHdMpJIpK90xUfS/fjT4mQaKjnJ8ypBPRlgKTCkpKFEcQyCgrKhSZJ1SSLid5SIg8AEQZM4VpIHmVSEFeSoGljFWuoYxMnEkURMMaVZ4IXZazCBgUJ1Tf8dhRo5atcOR2kqol00kWFOnKdb6HfqyfMgpWdPQ8+T3lHGLQ/27X6EsGYKQOcrxcRww9JS0xCLlFylFk85JUVFPiYDupGMnk8o/nykug4+g95YYCkVX/J4vMJTRKe/gvlYlSxyeZ1ZN0Ar88vJjfOzVGmOgk9kEaJY1TFlKgJgP/D3tvHSDZVaYPP91dXW7d1e4y7jPJJJm4GzEkBGcXW5xdfgu7y7IsLgssGpwACRISIESJ22Qyk0lmMu7T7lru1fU9z7l9YYCVsN+/nJ47VXXl3HPe88rzHnnPNGnZ0dOGpgZNIfBZbUmLdbw0i8j56xEmUyUnpuCajiKYytHx9yIUbjSlrdaEHtKErWnK8l8lldu0MT9NXVhuw5T8rmEdTUTVAjupEjY1lR4VQ0k7IGgnB8WUYhuQV4wV4l9lpUbxq5FnftmpESr2vNiY+RXhCtWi0rgbBfjc2vOKCEftSf4B+VLTAjWXU1MRHV6PmcwqeK4pIBrJ0CKTBAVQEVELhNh6te7R5qJudZrz6GprljQhFrWmfdgq5NRen/8pGUGyGdBEmCZTmobmeWlSk1g59f9pyauu6X4xka1NbebRYRifnyKwrJPut5lF99vP6Jx5r/UG81vzTnSfsU6EPWYfLf423Xy8rqTnlb98NJ2zy2PK/CfvUj76rft1TUnwSt/V6KqTXRY7L/s+nbcDk+iMfd1MteOn/U5L2C0LJGZX0ntlLXXdfs5+j+7RbyX5ZyqrGElnZAG02J9vM+WXIGvmnKy5EIPqrF4qBdRUz1U9NX1FLAN/hr9L2qFiCi31DShNT6NqNob0kSOoIqzx0e+oyGTNyqSOtavgyEvQixSgIqpTVu9fnkrJ6Q7w3SqPpQDsOPb/W1K9RGOhENGXP1kflpdl9dGaFFkGg2xk6ReHhIqEcFI+ikfM0hsIX+nwkblDmJseJY3kFVptFWzt5jOURvXaVQdY9hJSOVpcvkez3nyL6xKlNLV2Qzt3aLVrivCv7GAuVCI+PwWM7oHmz7K0Zkm4olVIuDScqGh/Xh4++ktW6/xlyVBKAiRiqLENkzIn8YRMpUKcq2HVvnYMLzGK7lVSgyuZZ42VWGSkRea1tZYYRmZezKH8DLF53fgD/BNxK00nPYWR9xjTyndK0+VoCc3iTZGA6kSh5FVbvUMWjS83TCjYo09ZVt2rEFYa6BCcUn2kGIwAqdHJ+BIKvZpPWUqDRdN5w/AqpWF+NSB/8ZyEw+Ytcw/PW5/Mg/VTVDt9t/ImM+rmxfvMIVou5m2EmNf5GM+pDLpk1dtszcK85IPqvBhG7xFBzP5rQsUke5JauNxUgyke836WtSGIDEF9ciaOukYyTkcHZglh5qjdU2ScSn5qV9tShQK4JhGvyiAfdNNfcCDlD1KQrD07xbTGIrEs/11SfSXYUnSiqWaCJGjZ0mnCKvKNm7SqpPVJFKKE1ikkShmkWe44hSlRdiFX9qNYGUQWXn4GUOmskRmmsiYqKVkRl1R7TUsNta1imdThlEO1r4YWTiOR2jKMFidHOJeIG6skK0ZTZ9b/BP0BBFkfB4lXJNTNEvLNzc4hTgHT+lR1doRCAXNo4ExxcZLJFOlPRW03sklqrf89mSdshpcwFCkYmtKvRhXzCZKJe0RY3ad7dNiMJKbRbxE2Q9Oo7+pckNDpHlugDCMw2fdrHpMccL1Xq9d0XYeYXsyksCk2s5n3srK6rvdYdauw3iEu5CGhF+ML/hgIxLM6FJNNzGj/1t16p561fBeTmbmgr8pf5RO80zn91qEcda/oo/Lo0zxmymz5O0rGqizS0sAx3qsZkKKnXRdzHz9lZZRUJStQBn1C0kuhUPQ7xYZVyBTmwnwsxi2ql48aN5WeNY6w3x8GDRIqXFoPpPxJc01ErMygdVknUtOTaK2rM5vgehsbUSTkOfHsQfgW3BgdTSBBjT6vgIAdq82keikg/am9FbX4v0p2W1nhbKw21uIyr4cWSUEuCNML9LlK+QSNiEZL8yjGZlFITADzo8hMHUZu5iAhXB+SLF86m8FodAaDU5M4fOIgCrPDxrqUKuTD5BGub2NeaQqodl2pRJrKIRHXWJNW4JXhorVx+tzwB/0meKKTxda8Q1kwJ/3EKloajSXV1oRR4/fDTWWcocDHowmzuZborwXcYfpH2qH51ERyvqRkBEkNbzOpzRj6FDPou5hGg3oVVU5qSzYWtZpWAFZVW1DPWAY+qz2FbOsmjGrnp3v0KeaVtVKehjlFLDEPBUbv0D1KglSCNLpX9+i66VKnllPSbyW9V2XUYUEKq4GVdI/9XUkNLkYWNLLfZQu53qPf+q5DSatMdM7Kv8o8o0sGey/mbd9/6rskcHb5zDn+s7bEIyRbrI/qb57jO0QHJT0j7W6Ed/H+0dExPpPD4GA/jh0l8xGCaLhP6iOqXi2XF+kirbiLjORyoKapB+1LT0cs40LP0uWobVmC4Zk8/DUNyLIOzlAIUxOzqFvfhZPzw6htrEV1ULuwedC6/GzmTQVZYvtKdE3RrTr9aVLZ7frrU3UwiokWciFbMrE8fvfgfdh5+Dnsvv8pPPjzB9H3u0OonPXi4P0DOPb0BOZGCUXnMpidmyT8TKOVDL6kJoRl9QFU5WbZuCxHyYnCggPucAuhJy0O89aCeIWsqKDVGY3NY/uevXj2xT04ePwEJmhxZijABSqUIiGjPOd0lvyWTSKfoDWaH8fI8AkMjvZReWtykWYXCLmwpvzOpjZuhFrxL01GkEzsJTayGEtJk2PUdWhCrlGyLaJJY8qHorNILaH1ZZqkw4uGoGI4MRu5lUqDGmmxI6FAB1GQrZrOpI/Op7SY8tM7xdx2j5/NUPo0DGXyYSORIDnmYe3jyPspTAJ5OtRFrsM8syicSrbwW8y/2Nj8NEyqG/hbdbWfUYcIbzTWwIaaFQbSSnlQSKm1PV4368j7lTf9C20PL8FUl7gshZLexRf9vhz6LThnCaxeq/OW1dBGnrmMIKoYxhSNtFBvo+W7pRLWXCD5FI1NrQjX1mNsXEEnSQcqnyDLVKIfMTk2jGwiSv+CyIFIYIHCuV9bapAxK7JxjEwMIKPxGM0ZcjebhSzBYBBIlRFPzBAalc3OdS3dhE9K6kVjYap47tTtdk9NOqs62vUU82l3vlwV27xaMGoCW9a1mjlGiVwU3S/rgev6CEZrTiJ3URGuTTOIFh7BvqknkPHOYez5wxh+8QjGs/swM76HbZ2jRSEdNG4WCBKq15AuGVSL58oeERbb9h7Erjlak44uTJM2edaptppcEZ/ExMhJCswQ+vv7EKf1VgfNJGn9/LEh7Nh7HMf7x6iI+A6PB55AwEIAJE9KAbnZLqfK0X9Dgj9LhouNADDJmoi5BCtsTW/txWz5RkqCKNKkuiYGMZOoWDERVTBQ5zWNQzhTU0kqyHTJmWm2v2a6if0pBLxXeylLyBy0YlrboJBSGi+Q8EgbqUzKy2h7w2Ys56KV0qFreqfusxtUAmMJvSU89ne70VV2lVnn9ZwOI1CiFv/xbuw/uA+f+Pyn8Ia3vB7fvPkbuOM3v8YjTz2Dm3/wE9z0prfj8W3PodLtIePojcyT/xslxqQZ9Ma3YB30DjnSfOUiTWXlBYktzVdg/aUFdUgt2D14Ui6CeNqGRYpDCknbU2rju+bmFqRTaUPb0alp9PUPoRTjvX1zcKQWsH/Pc4RKQxgemjI7biyQTnOzeTMjXoqI2AoOlkOCHCc8CjqCiFT7kCk5EG7tMmV4KUn1E/11KInGxh2gtUwnaDlqfbjnyC60dzRi0DuFh7Y/hV27jyJW6UaWr9ixpx8Np1+FHmcEWx9+HOELmzAVmcGLM+MUgiNwUWHJj9OYUk1du6AHicjfbr8JOnF8cASHaFHmUYUJ0iMRjaO5xkdfz4PacD3a6xvR3laHniVtqA15ECIPdTWGcPnZG/D6l12OKy48CyuWdCFE/nQVCA1J72q+Tx0ONq/9pck8dc9vf1q2mVHdilrXboSEAqSVwmI4e6BSTKyQIDqn39rYSFt+SePrGWlTRXuaHh9FXYgNSEewio03PzeNpSs3INzYrPXuZk38JM26zehiolPhmWEq5m8xoNUDqO8SLD2j7zpnN6bSqb2EOq98bcHRdys/q9w8Ye7X5u2abK0IgT+85Xt4ftsOEnbBTKvVphmaST/LxlNHxk03vZpWYRwXX3Ixztpyhuk5UwO76Rc8tfUJ/OAHP8T8vHZ1VNmqzUDhFVdciZdd9TKekiURrLUUj9mVkgKhSPASLk3ME00F6RZo8Y8dOUwIMgInLYN62E4ODWPL+RfgECFeJ63K2OGnUVdJ7T+WRGkmjcGKLC69bj1WhBtw22334dXvvh7JVBw7njuGtoYG9B86jE3nbEaSPktLVwem9xxEfOsJ1Lro/He34A23HyFdqO1fQqIcGssrOqou6nFTNJIizy3Q38qlF3D08F6UNLBLd6BYoHJgPRWAIy14WibDUoHIp6uL1COTylNA5rF8eS/yu3+N/PBjVMAKBFVAw/kvx5Jz30m/aICkdlLZ09J6wihXVyFAJVBFaAYtRaVmK5aJlqQRSX91/GRncogdGcOzTzyMG979WgwNDfDdLjQs78E8kZWr7EaDN4T0dBpTs6PoXNUBh6I+vcRE3tIqCs1s6DdY7rWveYUJkGsztRkNp8a0lt1bh5S2Bi61vYFmuKrfX9E6FPRWkyOdFKgFEmZw8CSGjx9CgnhV86jFWNG5GeSjMfTvfxGrlq9Aho5iJZkqWFdv4kIoieH1fjWOLQhm7jbV/anCYQuTLdi2QNvX9GkLji109nUrD/lVgnCL9ZUVpLJgu2L//oOIzc6gmRq8qy6M3tZ6nL60G+evX4VXXXM1rrziZWjr6jK72/BtcLMM1738enz/+z/Eczt2mYhfRcV64JHOaWAxhl27XsTdDzxMDVuNrp4OuFQf1lflMfPs1ZGwaKkLpC8LZXwh7SqTyaTMFnw6Px+PYtnSXvSfPEkFFUQ5N01fwYmqoAdZ0n2O965c3YuKGicmJ6axbEM37n5wJ3yRMAoZWvAqKofaWoxNjJk6VxDa5EbjZMYy2q59Dbq2vMLQ46UkqiiqYPnFpK1+sy4aO1LZvaS511VlAnoRmBipU2+a0IZmWni9AXj9PsM3CvMg6Ouh3xmLz6E6l0HV7G4gPs5M6TPCgc7TL4WrptkoocPHJvDLux7BZ7/wOTzywP2457578fXvfNsgpFQ+hWuvuQrnX3kxrUM1YolpjIz3oX59AdnGaUJJuhkpoi6nF1OOGGnRgPTwOJ7Z+SSevP8JeHsqUd/G9hFEfonpk1bI1REeUSNIL3/5yz6uLldZFXVjyiGXZZH/ou86rz9ZJ103fg3PCbZoYFZCJx9IpvGhn96G0T37kKGTVyT+T2jJEWGIxhXq61qYb7VZP1xeyGM+naJTKMZiA1KxWO9h1tYZNhcbapHxdEaQxwzE6TfvleBIkE4VQn1KyPQpwdF1fepefeqwlIQlWHqWWIlWs4itt/0MTfSFtMNpPJ6mRi9AUXXUU7ZA7Xjo8AH840c/hp/+9Fb86pd34Niho6inhd1z8DBSrK/WCPj9VggmjVFo6ED+k+qcyBYJZ1U2alJCEK38FA1l6cwm2TxUf0ELjW2Mj43Saml03+qkiSWSaGxpQl/fSTNLoBQdRymVNAv2tSDSH3aitj6I0eNDaGlppwBW4altB7GMGl+7/tWTDvLz/HTo/YR96fEpVISr4Sql0Pn6D6OuY7VRPqLJf5d0TXQdGBrCSaKOdDrO+rgxceIknrn3bmx79mnsOrgfh46fxNIly7F27VqM0ocrKHgA/+RPVhICmo4rMylMcJ6+SSaDmelp9LYFsTD4HLk9Tt6iD8imWXrGVXjnez6Kr379Ttx572PYc+gArVsBabZhLJlkW+axb/cLePKRR6DtiIvJKVxw2eXwBZqAQA2mJ7JobL0I49ESRqtzaFjWiXvv+yXWtffg2fjzyAZozSJZ1FR60bNsrSnVS01/JkiveuW1HzeNSgsiBtMhK2Rgnq3leZ+Zsm4YQ78FmWCm8igIjabkOFiRfVufRmJm1gwM+rWqB1nME2IkYhkcHx7Bs8/uwLqVS/Hd73wXa04/HU4ynnwmMYsyVEMZ5tb72Pj6bQuBkplJYDQ4E09ZXeR/XHkxhLGsi/nYQmXnJUgnK2An10IVMo4iopPjmJ+dhN/rQpgNqa5Sdek3dffgV48+jTsfe4oMr44CPsTrJ/pHsJvCpA0MFAdFy968zLssf5DvUdKApJSB1kQmNJZTbQ0MhqiVJTym7tTYmiIjoVIkPK1xn9Bm4IvwL5XOIkp4GSZUVqRBhY7KZWeRLlKDE5pOU7MGG+tw6WnrMbz/ANpoMV/cepBIoEjoSDIl3ZjLLtAaJTFB/2lqdB7hEuF4fJp5OtFxwVvga+0277KTEMh/xVOi6a+++O8YefweHH/8Ybz42GMY2LcdcwP7COOTqGltMB1BrAYRVxUFagmamhvQ0tpkItFGQn6+04+OjiYTIKKhNoz6SC2VRCNaIjWY2/VbNmCKBs8Bh7cOR4dclLQ8VnQ1ob2xAR5aaBSy6KayiMeitHZU9Cy2fEkPoel0dAzrNmxCY10j3OUSXqTyGx4cRj6eRXI2gcFDwwi7a/D0cwcQnagw20yPzy2ga/k69DbV/49jZ3+a/twi3XD1x23oo8Z1qC+d3zVIpR4N2wc1q4N5XhMExbsSPLN1P6GHGcnn3/rTzkBDQy32vbiXEMVy6ANON9obmkzQBB8ZXxr6jW9+M/Iuj9n9VqZNEw4psSZ/vc8SFJbHXLaskgT7VKHSjSq3NLkExxYYI+b81Pw8fTeCxnuVm6arGC7hOzVw6yKseH7/Xnzko5/Fnb97go2nWGoOMqsHE1MTmKK2/PGv7iJ0yiGjHSH5Pm3/7yGTSKDzzNcluKK1Lck8hcXapb+S5fFTsIpEPIJnYY+f/knBhIBsDPvN9taSNXUCmEFWrdmRlapYgPaiG6cvpgVTbpeT7y3QImWocV1mbwnFGF0gdKkPh5Died3fUF+Dlo4QDhwaos/qxLMvHMKWs1ehe0kTmrpCqKv3oqaBAlhVxNplXchNj9MKOzCXWCAjzeO3P/w6vvHJf8Rvv/UVOELV6NlwthnLETWpflgftg3hcDoZwzO/uh1VbHOPmcPmIG0LCAe8xvKply0+H0W3AnOs3ah+fUNvzaLXiJ4idJUJM7XyXW3EUwgEKVD1zRg/+TTiRx+HWwxQTT4LNmDvi6P0l8iHhTLqAyGEtPcF85pi/SdicWQpZFaPriIfU7nTzWjv7sKSJWuo4AnySOOnt21HjFC2XK5ChAqnvq6B7FBBOpGfyL8ulmXL2jUI+wIWX73EdKogGRUk5rCTNL6CtqdSGXPemq2skQtWjr9tra5kxkH4Xb1eiqyohb9a6tS75WxUUOsIDlVWumi+q01X77GjxxTnz3RmnBwdQ54EsXri6DT/vsewRAbK8J3qkTOqnxBHfhQ/abU0U0FQSMwqIgjv20JkH8pD16U9beuk8xrUrXR7MTo9iy985ev4yMc/g3/810/iOz/+BZmiFqs3bsGuvjHsG47h8PgsHt21F1sVLqa2HtEkYahin5MWcX4Xc2v78BB9DG3cMDUzikwxieUdXbju4suwppf+Cq3Hv73z/aZ7vcJHfzKbRJuvAmdtWA/KjsUAFEYqU9Y5yXJrXljWKDDiAlLc8ptktdQ7qh6rNAU6SwWh8G6EAAi3dMJR02BC7ew+MoEhWv7hwXm01NaRf7NQOLh5am7FuZXCa62pZT5keG37vbQB7lWtKGaPo7e5iDe97WXoWhbGiu5OEzJbArSo0igMQpllQqYwTtLPSlAIXjzZjyd374U7EsF4bBYRQsdelxsrclE89IV/BeaG4Fg0bVI6CkhSQeZ2k24GLfCc4l9olWiK0HdhLgYnLT2NOFGCB95ICJGeCIb7h/Dinv3oHxiEl0y/tqsTl67ehC4KrcdRwPn0ZT98wRa0EUkMDo9h1cpVhi8FHRuJjCI1NSYKqZfCnqSwa5uPcCiABubv97mpDKrQVFfHcorf/m/JqPbbb/9BWdpPc5YEsVRJ+1BSD5Mcd12T/2GmqpOQ5mH6QZqESnkzQufTcocqL04cOYEdTz6BJLFvjduBajJNDfF6d2cbWldtRB3x6HRiziKkerTIWRqvIcmNDtQCbA38WvPR6OeIsahtVCZZGQmHIJqBn2QyWS3FnJXwS4g04VODdyKNRxaWz9151z149JkdcPmC6PYQJlUV6Bh7UXIQriYqkGA5RoYPI8LfPR1t2EoYmiXcUjCvLBWBQjhoszSXcDV5rJwpUYs50cNynJV2Yl+4hElnJZpchCixOZy3ZQuOReew/cABEyGtZ1kPrT2VFnlLmxiYralYb9FV4WzzeW1nWDb+wtGjR5GLplHm/XFq05GBSQSDLvQPn8QZmzYiM9tntqrK0VLs3bsPV19+OpVZBQ7uPYbk1Bx62kII16idNF5GC6kxLCkVfkptOthu6guolCJSO9Je5KjAhqcc+PQ9u1DtCZjrGlrWyllZdI3tKNTEv77mejTXNiE5n0HQD9TVKHpPJRm/DrG5KDp6l2LJuVfitR/+OL727a+gt7vZzDQQ/RKptFn387Obv0FrEkNduBk/ue0nmKvysL2p8Og0aQ+wL/3T+7G+PYYXnh3A0R2H6U+TR/gXoTUPBQPwVXgxnJrCQjaBem8DHj82hF0UtHCdGw88+giLS5hNuF1dmeVBn3SBFp8VVVgqoREJr5SWIp2PDA3j0vMvMO82xHmJibz4+147Iws//vE3y1qvLSa0hUcaXAIk4RJcEuMa2CSJISfofUbTU0NoNMtMGKxyI0YsPh+XYy1fRIOYlSZozfKlvXj0gd/goQfuw7kXXI6PfuoLZndyQUJpd2lmCcUsK9bZ3o5CZpaO9fMUDmkoP99NYVHHg+rKcqjbWmWUgAsiSMDV2KYOJJRgqPagUc+fIqIq/O6//vtnMZ9juQolOHx+5lOJZjrwm2k9FOP+oYfuwpHjh4jtfUiT0IJabgp0lEKkjgMfmTqboR9Js9rk8bG8C6jj72BVNfwTMfhpFTKsT8flZ9AyE0rQAra00fcg9MtQCM7ZfAa0zT51rylrjg6MLJwGYWXRqRKM86yItbLeCoAgCFlIpJEcm0KrvwIhlqGyUg57wsy1S9Fa5wsZMoV2xV1ANEWHmox92poOlk9MJIiuBYVqN3W2WO0mOlmRIUQvtWclRkansfTsV+O1/3Yz7yGhZU0ocKSEUbmaxJrOL+BnX/wcDjz1CErZDH3AkImJ5vNXobGpGUdO9GHLq96EIyzLoZMn8OG//wfUEuL6qWAUZOHL//lFXHrVlfC31CI2O0Xl2oCOujZE4yXM3v1+VM+Oo0DFRNyJFS9/G5X2GnzuXf8AJ9tZET/IMPBqSlDIY/zzwb4BtCxdhrse3Y5BooJ3vPdteP2b34VKV9gIZiI9gXw6ga6mZayONbwiVSIaCM2I52xXwabLS01/Jkjf+95/GkFShgYe8ayCcivZME5a1HLqhXcrTYObQvBQb1SBzqtm7yqwhaa0e9we4yxL+jWdXjMatu/ciqeeIg6Oxmne/dREt5u9RVU1BTSYj8YQCtfS0Z6Ah2Y45KnG8MALtCgaX6FNEgZmGSQoxjLx3fZhLZMoW1ZJxKKGd7MO8p+qac28NOXf+t6PTPxOTXWKEUp4M1FcrrAkrgLumRhChpZKG/tpbpzmC2ofCK0SjQsmkhmbcgs4xxXBc5Vx1JDoZzsCqHEFEKnge5wOPHR8P/oSUVx93VVwL6tDTWMLyvIj6ulk1yqUpWZCU3DU+8jyq5tbWtpEwje9AqwCrcfs1CxOHj+J0SNHsD7iNzuN/fDxJxGvJjyhkDc0eFDvI83mY5ibihtI3bG0EYNDmttWiWXtIbTWU8Oz7rJGVj+05Z/oHcaaEmaph0oIQGvNNFH10MFxvP+796HrtAsJx1nnBZ7XgDEZQgr09l/fje/86Pto1HajUxRs0tzDzGIUqBlaswtveDkFZAm++f3vmHdWuYJ449+9DWOjo1hBK3WaNodqiBiB0GYiJngGn1N8CK97AQO3vRMpKq+Nl34Qr/vQ53G4fwSZdBTvZb7e5IyZWxiNW0sxpvNJevgefOHm7yI+NoGBF3cjS3gcrlNs1hxau7tNEJLOpUvgZ3mr2E4F8YpRYqw7LbX0hEGe4mojCX9Z+jNB+ta3v1wWBLDGXZgpiSC4Iaa1l07oRRRgXZRS4DVheCdxPh1p4vFQTb2Jvq84eJqpoGiQCtbeSYikhXXC+Qt59UxV4oknH8K99/2KTBHAfQ88bDSw9n7QWqgM/YOxkXEynRfTM1GsW92DYweeQS4xbmKGy4eT5lBZVTZpTo2q65zgg4TcYgw6+doZjd8lDNoC6J6HHsSTz+9DIUWB4/PL0mPYM3gMs3TOc7SkuRJ1Lynro+ILaHUuhUodDOWZeVxIzduq9xJKyefRK8xO0qSRurRl5SpptTSAGljSjU3/9A7klrajgnnkqfkThSQKyazx86SctMhQPojghZm+Q7om6QNpKfrk+AThxgii8ymkR09gbUcDHj0xjxzLtkDN3l1H36E6ZSxZuVCB2eg0VjQ04/kXBpAn9GwMOOCkQx9qDMC/QCjF/PMUHKnGtsZuLLvgZVh+1llw0W+aG6MCiY8iSnc5nkvCt/oyVAebseq0M6yBTdbvttvvwLPP7cDeffvpzzGfalmmImnkwZY1q+GisvDSj9S42m2//MUid5bR2Nho6C8ld7yvDyvXrjawr7W9k208gn/+5/+Hd37sm+jtaMVHrj0T99/yZRSjkxgaz+KbT+xkW2sdrxS5IHoBoaoi3vna67B61WpE6NPsfuRhVGoqG9/rcNN3G5vEyJSC8jtRR36K0GdqqAnAQ/9o05XXoirSjR0HdpoYvQt0P7o7mrGEiOT8tevN2iViLumNl5z+TJC+/p+foaxI49MPotNfLT+HSXBJDCqhUheuNH2JOFK7GGRy0nZkVGrIugZqXgrWsuUrcOLkMbQ0NaKGTu3R40fMFkpLepeY2cEKTq8ZuocOHqBf9gscPHzQLCbbsGoNPvJPH4LbZ1kQDZhq54JYPGfe5azWzj9RnDy4jZaOEJQ2xmn8Hzr6Zks9y0+SZRIEkLZ30hn30rH90ic/hr27XkS1N4TudWcgTwHwOr04/PwjJFoVrQ2fpQB6aIEKtEDUBCjTwpaiGYS8TqyjpV1XIr52WHBWQEdJvZvMivXXso6CGbdRqCJNnwkyLz+1Tb07BMfKXjR/+C2YzqYQL8whm0wyBza8mWmtzoQMSrJGVAgawFYo9NnZeQyPjJoeuqqZcXTWevHYkDXmZnYRJ0O11FDw2egTwzMUSu3TuAQn954g/KIiowITnMvQb+kO+fCqiy9DU0sE+194CAcJGcPU/mYqk8pMWqhWwydjOPflr8Y1H72F0JY+Jeuy58BRWqFfYWhoCKPDo5iemkBXVwemaDGl9Cr5rje+9g2EWIRMzOvnP/8x+ocGiEDcZtsrL9GG4jTsowB2dXaa9kokE2wbF9799r/F6Q1+PPnLW6hwiVDoFhSKhPmkQaIcw1TKiR2HRjFfyCPNts2zTd5x46U4W4PSR4+gQCucpzX3+AOIZkuYmMtgnrSrpvLUPEYpALIF805jWW87grRKvavWom7pajy95zDr7UJHSyMiLOvV52xZVBp67v8G7cQLuPCCcz6ul5t5XSoAiaiu4xQbXb1qirOrvYR1mHDuZLY0nT8CUVPAkwNDqG9ow3M7n8fmM8/AETrXg4ODWL58OQnaiOnJKcRiUROa3UHzUBOqJUPUmU4KbfmeJSP+8uc/xxlnbOE50EkmdHCoGzhttLdZWkHmc1d7EI8lCClZjiIdcd4rtpbwyxLJcpo5ZbrAJ2S15OM888RjuOiCs5CbHUSRjbgwMUcGHMMEHf4QGVNrc/L0MSSQflrMCBtmJat5CaFUCxWMpr3I0lbRX9D8N1lm+XRiJo39qGs2QfqnWR/dl8ynUWCdYiyjb3IGxakYPGeuocVR54qUEvNSPDKNG9H6a4CYpk3SyXLQR4rFEEulEKV29Repcek/BVZtwupNG7Fp1SpMHX0BHTVlNIQcWNkUwvImL8LIor6pBkvPOxOBjg5sueQcXHH9lTj3Za/Ef376U1hLLR68+K1Yd+3fUFsvQfz5Z+Bge1784VtwzUd+ikSU5cpFsfLCa/Gxz/wHPvSpT+Otb3ojPvcfn0eASGN+bt5Mrp2fj6KjqxPNTQ2kdR5ThJfZfAq7CNtn5udRG4mgobnJdAgE6Rvt3rMXnZ1dJrZCktdfd+Mr8Ol/+Wds0o5QqQQev/dOIpUcpvn+seg8PxPwd67Bm977BvzLpz+AX3zne1RAlg/WRnhc561GcjZJ3tSAfxmpRIq8WkaGfFVBhBIKhs1Qio8CFaOFd6lbnvSemZnG/mP7cN6lV+H8c8/E8pWtyGeTWL9yJf08dWyR/OJ9CcRLTH82jnT5pRd/XFZHDSsmzNG30Sxozf8Sttb2wTKwC7xHwlakf1HpDtCEes0S3lUr1+DggUPo7V2Gbdu2o74+YoJLnNDU9olxBEMhc8g/kPbW90Y2hBCrelakCeZTGTz86ONwUZt3tbehjiY5SCZP8t0HDx1Cc0MDhsZmjWBq7+wiGUz9HpR/WqJFS8Gyy38S5FPUXofLgSb6KY/cdzcG+gYJjfJoWaCfQuiU9AEN/hpMz83QilGjUnurx2xzxoEtVBDtrL8y19QWCY+WQkgDamtQxbDO0N+QkHvoT8UVi5dMqR0n55Nx4nEX4S2FivCnxEb0JIoIblmOqIMKICuS55CZ6kMgaMUQyDJfh4YAqLRSdIyT8Tjh3TwSsVlUxKfR3UUIUleFcHYcrmwflrWF0FAXRmNEn0FadS9qvX5Uu3MYO3kE+dQ8NpxxIaLpSqxeuRGP/eQHuOJVr8TaK15JtNCB2NgBNPW6cOGbP4jGJSuMFZ1PsYwbL8RCpA19J/uwe+d2/PxnvzCwqW9xB00FSZdi0jja3FzUQNG5+UmWOQlvQNuDpjA7TQva1oyXXf0ybN++k0jESwEsUjmG0d5ci3OWNcORmYCb90eWrNKOXXhkx4toO/1c/Hzr81i2cRMi7a04+/RW3PHdn+G+5waIEIoYosL90re/hd07dplo+gt+P33teUQV25tKUFugRmcnCWPFn1nT26jB3wjLK/+z2lmBUG0Nrnjl9UQ4ZXjJLk10SYJUzlZHjJSy2kZK+KWlPxOkLWdu/LgykFJU6KMFNqo0pTS8ZoSbLmaD5aswMT6Au275ITafeyWfrEANnTvd193TjRd2v8BGtbbW0SRFP/0SrYmfGNf+fkmzHl7wUXBR0YS6u3sQ8AfNuMaR40fhohbRNj3Hjh7HymUrUNtA4eO9/SeHqUVrMTsXQ4aQT8uKc/FZ4xNJhEpG4C1oqrIoInA1Nb40U5D5P7PtKUyPT6GrrQHp8XEMUy0kKQCpVM40Uo4KpJ4M3Ut/aHWl00wXUoe71JRG6aWt9CYRqILlWTDWrwKJfAbaglXjPvJdFJ6zmhZJWJuui4HCWvPioSXrcNRggcjRMzmMacKryf4TSB/fg1T/IZQG+1GiYFVMT8KjIMSZFGaic0hNjLF8Cxii1j+k4PLjM4R9SVrlLC1DGrPzCczMxkm/HJKsg5YFtDV2YGVnPYIL81jZ0IgX7r8Hucl+nHPZOQi6skhPHUaoPEv448fAnmex557bce8XPood4yk89txufP2rX8NFV14GL53zX/zyZ5ibimLnc88Z+FlB6NvbUoc0Yfb47DQiTc1Y3tODOKFogIw9TSGSr33mWeeQ5tvNuF0g5KGFnScdHbjooitw6y23sk5ZRPuJWvbvIqJpwAVXvRwrV6+mBR7F8Yk43vaqS+FMDeN1H/yWYe2SqwL1Tg/qqWyHju7nMxHUEZLVOxSXwYmSsxqNdREE2DaXbTkLJw4eMuuztLWTiwoyyPaoJjx8w9+903R7K7D+EF2QDBFPc3MbFYm6XZQE6/5vgmSe/+S/frBsTaAkA5ApqHJM16I0rgKeuGj6FAu3RE1dovP6xK/vwqvf868okWlaWrvNyLSbQhBlw+4/cAwjdCR7utqNIAlykrcNPtZmmlomLt+gu7sLXd2dBk5pbOOOX/8G9z/4O6xZvRaTdBqX9S7H+z/4bjPAlozl2FBeMtKwCZ5fys5h7Mg2Epk+FBnZR6umiJhV1J7qXdLq2mqXh0LkM7MK7vjpLbjvp7fj8oYu7IxNYpACIwzZwsaJE4Zpjf/m6hDWe3y0NrQQLF+1jDOpY5Z7s4HkA6nTS9pLGtxJgU6QPaLE5c10tAfnplGggIUFJ6WR+E+RRGspXO2+Oqy8+kY4rzoPFWSGF/oOG79gmpaxc90GLKFvUBepwl469HlvCbNJ7Q9MxnXT52M5+XYT2KNA69Y3NYOZkTH6qFRMVFiKmV9ie7mcbtQGXAizHbw+lqOxDoHaVjz31LPorffjvHMvQJmCoPZQCxTLjZjzOXHmJTfC17EKj29/Fp/8xCeRdzgJ5WoxePw43vYP70KDx4urLrkQYfqqC4TA73jVKzBXXKAK5rtauvhO3kuL1dHdjT0H92NqctpMSPWT9or+IyiuCdoB+samw4kWQ3t3ruxsxJsu2EAlO2OmPuVzCfrkAYB+8sqN58NfX4vDJyfxbJTtW9eGGtbt+NP3YGrHg+glZMzktYTdskSyJFqcpx3fVy9ZirHBUW1CAH8oQN4j55GnNRzxz9/8EjJsT82qyBjlGzRb3Ys31T+i6UFq85ea/qyz4SMffh99Z1VSO/XRFLKA+q4kDS+BErbXbq9yso8eOoJ1G8+CwxvBMsK6oaExmvh5rF2/GiPDUyaYhpYBaz5ZNTVyXhq+SJ+CTCh/R8IpXtOESw3udtIRrW+qw0OPPIJf33MvNTwhE6HjJeedhX/58IfwxNZnqQGTcJGB6+vqqC3LiI0fQWymD14PG42NaToaqJE1gq69ooWRHRR0hYnPF9J476tuwmXVdRjLKIYBhYgWq15NQIURUngn1jVTIuSS77Og7gAzl8MIjYI8a0aFFtoFeK+ZFS8G5j0JNlS2mMMkG0ahn0JkfO3IR7cKQTrh/oVKtNR6cMY1N8L1xjdh9uBeVGqnqBUrURzdj8Lsd5GvGjGdJQ1LLsWvPrMdboXxrXUTapP2bObKEq2ctFEV20eLJuk/0jyQhip3JdyVeRRpCRKEjQMTMxikIpqjkPmo+JyVC3jZ+RsRjQ/j2eMjVAQORItObJuvQtHbSMTgQK2/HtMzM4RnPhOOapr+TMDtJhwLoTwxhbOXdPJdmu3uJCqYIZykD9Tcjju2PYMZlrGmpg4p+lA9vUsI+bR1c95suq4FhJqfOTIyTMFS+Cyrg0W7NjooXdes7cHy1ka4SO8EIayf/OCkZfMGWnDbj+9C8+veTyFqRYUzQLRRgSQV3siOp+EffAT19ME0Mdh0Dog2FO5qKjKFHK6tqyF9yAdOq+OpnEmjZfUyvOczn6SborE1J3KZGBVuDdy+Zg2VUYiII8q81/Q4vrT0Z4L0D+97W1kvVFJ3rhxozTbQOhgFhpDTrvPqmaO40TGNUcM0IFzXQc2QJ+xqQqS+DkPDQ2ht68C+w/3E1YO0CH700jGtoWaQxhDxtHuhx+tCkr7V7MycGa/RuzXjualVe8OFjHW5485f47KLzsFlF59vunkXWIZHHt3GBqY/QCJWVJaw7/lHEfEqrgQtEAXGwcY3nxR4+T0eCtPQwcPU50W88OUfoGKGDjPr4SkC0mMSBimGNHW0hwwadlFrUuDntamfYKIUCwVNQuXhp6BagYpB/mIF75O/oNW7MdJ+/0IGl7/1zWjubKP/6ISLdXDxXnU6FMgkj37nN/jox76AujPX4mcfeie2bn0avqYFbN5EgffMQ9sUta+8BDu3zSPHhlYAEEdDJzZf/RZa+ybECflO7HoE8d1PELpShCmkqFmD6Ms+h20jlfAVojht/D649n8PnTVLse7c6xC54fUAYeDAU0+jIeKHZ9laxOiUB0k0BwVGdDVA1Myj08wRVoxMSTSJBIHJpz73H7j7jp+iicIYqSFMF2wlokizzinWeYKQM5nMoWfpMuTJSQ1UchIkKV6bZ2ro2772dTfhM5/+NHmJlkOdMWxrbdL7qptegfe88c347df/HY8+uQ15IotzLrkSvlgJJxwNyAXbQTfPwErN4+soT2Blth9ziSzG4ykqdoeZK5mMKwhkEWkKTGdLi9Wu/K2hjGonUQYhfpL1XHLaBrT3LsXFF1+MsD9EGhJlsN3VH2vJj4yHiPDS0qmCZKTnrDNPN712WsFpYBgZSF3QWmMiZ17WxBwkolIVCVKg1YjUSqP5rb2NUnGsXrPaTLYkQMXRE0OEGFaE+PJCyqxRcdGP0MxmaSuyoon2ok0VpaUCZm5emUJSa3rnmttasGrVKpZJhMwbeNDY3IKZaeLxkIuM6kNTUw8d3knjC1WRqAoGqdnQ2veCpTczhVu7O7Dr2z8DDveZdVMa1BOpNIVIMyLU88OWN0ERs/xU8AyNJeRoZcxAqaAVrxmLymc018tD+19iRjNs4Cg1XEbXKTyNK7tAGUAplzGdMgvaXqEQg7exGa/+lw+iL3US0/MnEextxZrrr6ZvMYBLP3InxostaF97LQ7tod9XSlLpONB+wWtwfCyJ+x56CgcH+igATqzbfDZQ34Vz3vFvaDj3JmDJahzr24eIK4F8cgRvev15OHtLEE30cV6s6DSxDHYeO4BsL4W7cwVytQHkPAVCxzwOE/5s2/Uifnz7Hbj9rnuJKkYI06igyOSBcMjA0gvO24LXv+09KJIPDu/ej77kPEZSaaQF7dhmC/InSfNYMorU/JzVZT87w98J02NG0hkf8c7bf04hi2B6kvUjDbX6t62lGaOjw2jtaMORkQnsOXIc2SoP3v7GN9ByZpCubSFCiKEciyM33Y/AyRewqaEadWvW4du/uBdxwlStI9NOqoLmClaqsaUSrebaLRdggg16fD6FFKFp2l+L4ekZwsy46ciSki1SWwhByJcm51uGgrygz5ea/qyz4ewtp31cz+vQVBUJkhWrgZrbYEliajJV1eLAp7BuIpEkrPLT8aunlYnQnDZhdHwaCWoavzeAeDyBjRvXorXVg9tu+SL2v/AIjhzYjqnRY2it86OQnkdijljWR8vhcppeNR+1RDQRpYkpQ6G7xsbG4WBjeegHTY5OYZqa56k7b0cthXL9hWfiUx94E9zzU/CEggjVBeCVVSHDVbN8fbc/jOhjz6GF5uO+O36OHD39Dl/IzJWTD5PLZKgRWDNKqLbM0IIuiqJZb8UP3kOhYX6KEuonVBTQU++lNnsOUAFQnUMTSXMGupZAPYzajhYqBze03W5ZEwpyC2b4wEGcF/CU0XdkByZH+pB11WPpmeejWNsB2lAc+857EX3+YXgbGpEsUUvSX82OHKUQ5zA6RyVEGhOfIpiP4fG7fo4Pff2HmCAUe+L+X2JjVEvQWxFq9KMhF0XfHH1DQm5P/yfQ1erEuZe9B+20Cu6ICz4KqL/ajzBp3tzUiE3Ll+KKC8/BDVdfQYvTiGnWvaG5AZnjAxh68AnM7j6AyoMHcBr91dP8Ndi4bDXidOCzrLM25dFurL4aog1+ryBdBd3UC+unpdbqV/Wsqrtcs/q0bLylscnc6yONZmamsH7DJhw/3o+773+YbU4au4J4xTv/kdajEtNjU2amQmmmH97hvQjTX5ymdXckJ+ibtWDX4DT6p+gnUZFXahf0uhbM0Yo6QhHCwyB27NyJpoZ6XHvdy9DLOiXmZ/Cm196E9tZWohYnlfksBqigQlQaWs2sThITeo3t/FLTn3U2vO/dby3LHEvj6pBk/qmfJOay57op8EcikcKSntWYIz/G+b2WDrefFairj6ChsRYBP+HZT76H0eEjZlZBLJGnw+4wMQe0oZs0iToa5NwFKQgard5IjetngyapLby+ILbv2EGfqx9DfcdweP8unNbegre97lp0da7F/dt2oL4lSEhkrauZO34EaWrGLCGkr1YbX7uwZu1G/OZfvmIGOU0nBK2KoKksjLrLNX7gZAFqNCePEEWTXKkyzXw4WR7RQLHekoQMPq82KXVgbD6BacI4bfmr/deUT8DlxYdu+Ra+dMt30UZoB8KggMNHC8k8CZ98Pi+Wr9+C3tMvwtD4KDV6Fs/c+0s8s/UZ3PyLu/DYtz6G+Nafwt26GtMpheHKIJkj/IkqXFYTwg0tZKo5bOxuRSY2h58fGERN81qsXNpKIbgBJfpM0vxO+gejD/wLVq69CCMn7iBtevGd7w2i4G9AZOUyNKxZYrqpE6ksIWeRvlcB9ZEgKmn5ok/vwpbNZ+Gsr36UTBlCmgKsbfV9jTW04kUkTpzED9/0bhyaHMQ5N16LYGMY42N9qM6V6FdW4SiRwvajxzEZT9PcU7AI17Nx9bKWsPn0dbj2qivxH//xZdTUN6rHxgp7RfYaHx0345R1tFiJWBqZXAK792zH/le/GWte9XL8YnQEJw7sMcMO6gGucFZhkhb1yWe2028t4XVvfD3mpqZw7pazEFRILp/HTFI24RBMa1eaQX1NeVPfnNbNqT3Ei1rFW2T7ryCSamnupGIgXBaj/0kS/9vW6lSL9Wc+kgRJNxhIR62lOWAKuGF61CRgvMfMaHCRaeVd8Lx+Z9JFagD6NdTa2qC8u6uLDiZhgbcCX/vSp9jomvoToq7WPtxFbFizyuzyO0kc3djRaiaTLl29hsStRyQcNDOKgzVh/Pr+e/DIbbfhzddfj1XNNMUE7No0dvnFW3DPI9uwd24Iy9xDwPRRzE0UTTdmFbF/oCFspsSTwpgdyCB2eBrhssfALGkaTRXSWio57Br4pGk1TnycF2YycQRpzdoJA+YyCTPNyK8gJ6yXUwIv+Egh04ZJUwsFNrh6nwo4/fTNODY3QWal806Y09izFEEqk0qvBpBpTcnkGtuItHZj6QVX4pv/8VmsOu8SXHfZRYQh1KalNG5971Xwl2kxz78aZ950I6qyx2mAWI9iGFUeQl2WSVGdZqYn0bVqI27cdAZqnCGsvuBi1Pf2wEUFNj55Es11tCapBCFOELmBExh7YRdKo6OYm03BkajEyu7VOP/fPoS69rUYfvBJBJd3Y/L4cRzZfwCHu2ux+rRNCAVrqCQpQJ5KfOOGG9DR2Yp/u/su1HR0sR2tHrKKPBVSlvBtagwD/QOkXR4nJsiU6qofGsLadWvR291Lze9AKKQd/dUDDLz7PR/Cc7t2wuVzGbfhza9/LR5++DETPjjgc2JycgylFBWuv4AzCf3+7cvfxpvf+w9EIyN8nvzJNtF2cl628ZIlyzA4MIj/9/73QXH+gou7W2jOqGZOaLBcnWPq2NIKA38gaFwH+c1BKml1cmn4VbPVNQm2msp+2Yr1xi/+02RF07IslTVpWxJBSvypIL3rHW/kfZYVUty2AmGLOl01N06Py1pJ0KSxFQ5Ly8sdLJQWcAUJTxRXLZEp8nsdIgpOOHMMD99zBzF32PQeZai16usbUNdQhxOHj5nKtBCrlsjMcuAjNXXoIgOedvoGhNN5DD7+NK44YzNGc5V4sf8kVm45HVXUcgduvQ3PDA9i89++ESEKXMCVRfIEmWXkhNE9C2ycUCCC8WcOIjNE/4QNW02N41FnBCuiTpQYiW6Wy7MeZlEiLXCBfk6ZUEQbGzoI7Gfo2E/miafD9ehwURFQEPI8zOZbpFgxGMS9hw/j47f/BL/46n+iupRBa0M7dh05jJXrlsFDKBEkTKkgBJUlc5IFXVQaa865CB/48rcIfQixwjXoihAWnXgB7tI0lTSZtKoOt+yIw7N0I6orE1jtmUVXc4TYfh7jM1HULN+MCjKa44UHsEC423rWNTh0fB+ufdu7MTabRntzDb7yn1/FmedfgHUVcQTKOcySOd1kHEojPPRpEa4jjRpQTwvgjGdw620/weNPPoZL3vEPqPI2on+wH21trXjXO9+IAOGyllkUWGn34hawpVgUY9ufpdKowK333ot5+omanJwj7J1LxKhUfWZ5iz61eiAcqUdDfR392gB6lqxEV+9GiqILO596yMSaW7pmJevixYNPPIY3vPYaWopK3P2r3+LoxDi2PfAQshULWEKhnJ2cY151aKWfrF7RycQ8PvGRf0GBaEgD1/Jn5fMI8WjsU/PtfAG/6XZXUH3FSlcQUc3/U/vXsA0F5zW+6WA7ZWg4LrzkKgqMZXFsyyO5MIH/TbIQmyVI/4VFevtb3yDbpa+GsfUnoVIyQkRNYEkib6vQvtkkaEr7x7/IU4QJtLuKV6DpMdq6o3F5Fx59equJJuOm3+OluXXSJNfR8jzz5DZsOWcLgsSmCTqobjbwhWSwBjrk3T1teOzOWzG67wVjFYeHRjExncHrN16CS644j8ydRYyW4Pldz2KsyoUVgSbM9B9AzuGmNipgeVcPxne/AD/9ITc1oDoNtD7KQ7inQdckNacJf8zyqz6aWuShEqinthLsI8WgvXzixZyJg9BOSNUXncJsNoXNHUvN7thTFP71F5yD6BVn4vCho2h35hHNzCE2U4n6tetRonavi3goQD5UEUI4nJUUKvoThII1ja1Yc+GViDR3saEtwa+odGPH8zvwnVtuhQc5vOPVV6C1ycNWouXrn0KwqR1hNv7EcB/mR/vREKmFJ9yAb3/sY2T6mJmG07N+CVZf/ma85/3vQDSewzd//Et499yPILOZHptTq8FBpBAINqKSdfKF6okUaCnqa/mpIPv1+MYXvobRJJkqV8aas9bhDTe90sT205hPRWURz33jdiy5+DxC9YPY+viDWGCddh86ZNZq+YMRo+im5mcN32isUPE9pFQDRBrxuQSa+K6W9gY4vbVYt24LTu4/iIagE3OxmPFvzr38avjIpHlX2ez0t0A4po6JO7/9A9x7728wOTON2tZGzJJn/u4d70B6iqiGfp78XBOAv1DGLbfegkuvuBQr6PvF5uaRTMTRd/IkVm/cZCZPD/b10fr54A95ochHWingoT+nDjBNTr7gkqtZbsL7xWTBOcUtySwKloZLdN0SMiKUP+61O2PT+o+rC9mYLz5gVp3qIPNJAilHv7dK6pun9STOdcEVqoOnoQMFJ6FdtQ8Jmt8EHZDLrnoF/Z3zsO/gUYRrI+ju7TJd3kMj42b6UCU1QjX9Fkc2h9O0mpFaTQO6SXVPJ+PIzE2ZAPFLerqxcdNqlBtcODp0DI/veRoPUpMNj00bISylYlgbbEA7hfI04tzo7p3wCJbpj+WWiVeZs8TSCryuOlFTmGlI7qpqOt90jgnnBPEKZPRxai05ybUeHwlMvck8yixrR2ML9o/148ylqzEyP4EjQQdmKlx49ImH0BoKYXBkDBMjo+jt7EZzRwfSwxOo8JBIZvVCntib1o+QJJWKYnLgKGYm+pCi8zu4fz+O7nwa1ekYLli/Ctdc93Lc/NN7+GwNnWtCFY1d5ZJ4YesjaGuoRYqMXd+5EsHWZTjnqkvgINMmT+435S/OxLF1136zV+jfvvpC5MeGiBqs+IFiFGnRNBlUI/ulakJWWsUqQlefI4Ddj96FJ//jo8DEPvgH9qJ9x2EUiSIaN2+iUx7Hl771fYQ2rCIsLuHO738H0XSG8CtktHiRjNba1Um/i1Z8bIwqqgoeWnYnFZRibY+PjeCMM0+D5l7OTM0QyubMrJT2llYc6e9HgnktW7qM1qoLcSq6QrJIXzeOfb+7G5/921djaNfj9NUmMZCj1W/uxasuvRQz83E88dxzODY4gke2Posn6Uv/6nf3mx7ml9EXe/jBh9G9pMf4QtrO8gT9Ow3Sa5pSmJYoFk8Yn6lMJaA45Ror1OCuUJHguy0oSloJQYngYQmSerPt9GedDe98+5vMgKxmNaj/38z2JhORt4yG0ZYrwrs0TcZcPsnCT9PX0UawakRBPkUhUjek7vOTgVuaW3Htda9ELZ3LvmPH6AS6MD7Uj12sdCQQMOvuF2hFupe1YfrIMayns1jf3o6td9+PTaevx+ozz8L2xx9BlFBD62hyEl5pO5ahIVNGcDrFdwXRQFx/+LFHMDNCHE1m1bbJlWUHwYPBsEariQiyTuruFpmMkmDNNcVf40qyFtU8oelIWn8bLxHE8EZh6yZCk1CFLIoDe+ZH0Vrfgqa/fQ1SxNUv0nL2vbgNLgpvgT6gNtjNEMbVuHzYTMddzOagfxAKEeYwL0EghciVf5VJlzBBi9vZ1QJ3QDvbu7BAYQCFOLK+HSFfEsgnseAJIZrKYCExg0Mv7DbxqdedfT7uffoEbrjmTXjgy5+CS/uuVi5ggBYiROv/1n/9AiYPbUNqekhG1pok6w2jOtyEAMvvrqtBc6AFtSlalUfuR4jMdObfvQtV65dhfudB7PrZ3RhZ14yHt+/Ey15+HV5z/VXY88TTeOBn36fwkWbVXiRpzU8MDSNGWFzf1ETLVkdrGDOTgKfoy2ly8xgFK6MJwRTmyy+9zEQ/TRAadnW1o0iLf9rKzajvXgJnbQ26iUhu/c/PYfTQs1R0VeiPUqDSUZze24SpFN2OrnUYm5iAT/cSeVyw5QLs2bPb+IT7Dx0mZM+ZYZnYzBT+9YP/gEP79+KC887FUdJE+5a7qMi3nHk6ZiYnCVWBdvro6qWV+5ItZlHBOl165TXkNTGa7IlEQ/H6CuQI+U3kIvKexjjt9GfQ7r3v/JuypFI3KgMTJ4DC5GDjyFdSz4YC/Y1OTGHbDkInOpCK6K8xIrfTTaaQAGnVpnwqBZHMm86KPOHZkqVLcf0N19PhX8ALu17EdddcSwalAPX04I477jSL3S5atQSlzCymJscwsr8fN77itbj1lh9g9aYutE1myRApVBTJ8PSfzvjb1yKp+XvScNNTmGkOoPf00xEbncTInv0Y2XsAsyR4KMqDwuFnuTXQqFjQ8oc0oKhxA+0/RJeU/o2EqkghJCl4o6LDKvhJMV9GilpQm1iNzM7iSHwa16w5HWN05F1XXI9v/eBerD9tBVZ1uXHszp9QW+dNz1K5IohSg4MKpBNDFIz8XI7OtRPJPC3lAjF8Yhz5+QLaqJGllbOFDAVaSyLyVFJuDMwO0Y/oxvETA8hQO0fCFXjdjZfyewZT/L357HNBs4Nbv3M75k7QJ+vpInM1UOoJR6cmyJTNuPYDH0f/809i7NBO02PlIvRSHDdvTQM89DPGDoyhgv7JyUMnceM5l6GCSsBFYQ698gpU0j8a3/4cbnvLuzBA63vtpz+JUa8b43ufR2hmgn5WjeGPA2OjGJiYNrEgPFSuWbZ5fVObgczaHkW7UXg0343KT7MGjh3vQ2vPEpzoO4mlvb244ToyLZHCnT/6CVKEbbFsFEPzVIKlLJp98mkJ8cjTna1NGGBL7Y8V0eT3YcWyHmjhQZxCm6MiVo+qn4pZil+dbhn6SOuXLUeQ9W5qrrc6hagwNW2ptanBCHNza6vpXeYj5FkaEJZx7cYz0NG9zAR50aJHgTNWhTBVHVm0QvyuwVtz8JpOnArtjCCFm1rK2phLgfuMFie8cbDyXW0tWLZ8ObY9ux0Dg6M0PjzP0mqqj0aLzRollsZaD0TppZaS9tc0HUqk6QVU0j0aezJxlY3A8rV8VpasmrBwxdIe/NN734Ot9/wWR/buoj/lwMbV63HJJZfh8I/uQH58Ck0XnoXaq64iRDiKI3f/Dv1NXjTQaV65dgOthwM1NfVmQaH23ZEwlKkFi3xPXj2MfK8zS8EgEV8k3o7t3IHmhRz8Lq9ECVUUmqSzRLRahltr+wlRXSy6x6teSqAj3IxDhGVHR09g+bpGWuNxPJtYhYtaT8DT2oMfPn4YzSEnrUGQPlkBBUctmk57O+a8Z2B0vAJLNnbg8cd3wV+ZRA3LU1tTxFz0KCYOPItgkVCvmKbgAi5apTe/5dW45767MDmRxGc+9U50tbTQgrsw0H+Q5VHkIbcZ87nzi19AmMrL5w/Q0jTCE6xhGyQIY0bgru9AT2OIzJAwENzp8hM6R+CuiVCQGrF35+M4tm07ZsfHUIqnkPPT4tJCtoTa8ebrX4/Nf/ManKTSvOOfP4uaygxq169GcNM6PPHwYxT6LNK02E6P3wzCFsiwx2dm0NG2BHlnBZ36FMvkR5KMrsCgglderxMJKoJCqRIpMn6IgqnQWu2dLGdnF5HKCO6/71444hn6WkWzEDFN667Jqc1dy7CL13upXEpEBrFYitbbjemo9vRPGZdD+2pp0eey7lasXrGSyieMOgr3zufI4/SDlpK/wqTTKNtfFt1Hv1LKXmNpVKOo9nhx+VU3yJM0Qm+kxnAyEUZ2zqARQWKX28fTNDZGkP4Li7R01ZpyNSGdpsNrnU2WGkexEgSL5KjKD9dEv3g8ao0ES1yZZIEURkpJA7jClxIS+/jTpHEorXCVZVBZRQSN7PgdbtPjkqdT28IKtxCqXPHK1yGeTuFNb349nV4SdnoGiWdewMPf/wYmBo5hrqUZS9/6NjTWtbKc9O+Yn9mHVULLMnuJ/6s0yCqfjmWRsKsbW+TR4CErQhEipCM02fb9H+D4b3+DDk29oXWoKLuJnUskvnadcyPkDsHTVI+te7cjctkZqOxdhUfuugPXXHsJWhrWY+Tko3CUkhhNdSJ5zscQCzWidKgPfQNxVHka6Oh7MJvKYSrnhLdMRsjSFyvN4C3XdeOCy9bifVedg/LsETq8ObztPa/Aqk2dVFQ+pPOVyCVLmBmfwPT0mBnrCPrr0dRYj19//CMIEU5V0lerIOMGAjWa3IcI6tHu7UAyPYqjUwepjStMR8MwLXYiUSTDXIclm89BylmJkD8MZzBAa+Sjr0h6kWbJqUnc88tf4PbbbkHuWB/qqKQ2rDkT6886HbumjrHRLBgfaKxBVZaohe1+x9atcDY0mx0XNaNBvaMKbqn9Wj2ktSIJxRNRtg39atL9ple/AscPHyYCmTQTjTesXoWH7vwV2liWp4724X3/+FFcfe3LDAx+z7vfi2UbNiKbpGKkgKnTIU5hShesXfrEilLgTY11WLN8GbmsTEg5iaa6sJnr2dXdjUwibpSzwpZp0mx7ewetZ4Npfw2HbN2zB//2b58XkrP4luigTJ7TRO4c36MVvpoe5/HV8n3id/G/+N3xx4JU19FuNpuTf6DpE9ZNfJjWQxMnTYhf+Vi8ez5O34imVdZGM5LNBE0WRr8lGEomEIksDwugglm9H2RmElhdyBq7MeaSL9VgnK5fdNHFhIA3sBFE9ASCgTAaqLW0HkmDdl5qlh5CwOnf3o++++9B2+aNiNIZrvJEyMQF4zzqnUmadllN/dYEXLOJM+umMQQJkbWrHsvCsukenVM/nmehik54JWFsHsFoEg9++xvIPPwUWoNVmOK9mtW88vItOPdvrsETN38C3iDhVHEGxXAIg97XoPXKv8PeQ3PIlRw4dHiYlm0BwYZlODZVRszTYiby1rrn0FLNty1M44dfPw93/uBphLLP4fmffYNloklayKO1uwcbzj4b/rDfLFTzeb144fGtqKCf1UQo2OytoWUrYvtdP4FPSm2B5z1hNKOW/koJrvWbsPnl1+J3X/kaWqJx9I0OmnGSZWeuxUmSIkMfJhgK04K3wkfEcfDZ5/DUrh248cabcOWrbqLTrRakX0B/wwoWwvZnU2mmwac+9EEU6Ly7aTmHhgfoPxTR0NxMvxWYSyVRZLur11OrTzVZdVqx+QiNvIT/XraDk0cXrZCXSnOC1/K5JK2sF82k4fEdT+Gbv34ID9zzOzR1tmPTps34O/ptUfoonWT8c8443Szxf2LrUxgn1JaFU1ATCW1zWxfqI7ReDXWYIbzVDJQN61abpRbx+KwJk1ztDhNiF1EfDCPId86PjeD5p7fhqQMvYiSVxZ4Dh+EdPYntv/0OahoCCLatRPv6S5Cn1RefajZGSeiFVstJepeopKsr/wTa1TQ0lKVltJemIBjlyAzEyhppYp/8GE02VPRLLYBTdoJ3M9F5EsOKzmomi1LjGwGjQBqGZe7GAhlhksmUIeVVWSZ+6h1tbZ14xatejfr6OpPH7PTsIjRImOd66WPp2v0PPIC5+RitUx6bTluPyowVxlcBLeobqPVpUdVZYibaavIqLaoJkr94Xrv3SXjt3kdhe7fLErZaNmSZ2lRd6FW6l2UvVGnRHpmZCmj/7meR6/sRPNPzOLA3gaPDFBQ2Dr0FFFtW48n45ci2b6FfSXiYoxJwLhC6kRndzczHQwc/SAZNE3q60Rpw4sy1Jbznigh+efMXEXRVYn5gp/lUdNY4FUnz8lUIss4ah/MFffjRV76Kpu4WNPOomEuiuyqA5rQXHVdfh87XvQqJvgns+vlvEKxYQOeWDYiccYZZHhIkLfffegcqJudRplJqvPE6RFraMfyDH2LsSB/G3UVceN75KK3oRiochIOMF6iphYcQ6inS++EnH8NFV1yGK6++2vCB0Iq6td//htfRomZpXSrJA1EyexnRTAETs/OkvQeJbNq0sSY8e2mVtMmCttxX/PJa+lhL2tupbA6a+Y1ttfUokYfe/5F/QlNrL3Is9+ihI/jlb36DqnAtWiJNxrI99vSTVHe0IPR51euaymZQQ5hWpvOvldv1hL9zQydRmU+hxuc2mzYrgpQmtdYEFbuuiOL0NBYI4657+99i1TkvR+fyTfjVt76F2+78Pn78mY9icOdWRId3YSE2g3JzL05/zTsxO5+i0qxFKDWJPQ//Ao1rzsOy699Lf9irQfs/FiRfMFA2s2ApTJrRTC6kIFhjLYY5c1rURytFn0aElkOnjWydGiuh8dEMbnU4mC1HKCIiInnV9IhJmMS4Wq4gIbMtl5jm0osuRUdXF7SXT31dPf2AfkTn580odIRYXks3NLimxYIXXX4pwpFaPPPE42ijs6gpIPfec7dZ2qxY0hIShQJmtmYwUAPLEhKF5NL7tF5Hc6psa6T7VV8Wh356RsWU/jBTl8J8fwud80BTDdJy8idHMX5wJ578zldpN+aJm30IElpGOmtRHejEU3uPY2gujtY1VD0Rj4GF2tXAV9mMTZ034rGnpuGvdbExDuBVV12A3Y/djouvvA67tj6B8vQQ/Q5BiawZwBxPZChIaxAkfAuG65Eb7sfMk09jlb8dVctWY7A9gmNa8EcHPM1Ch7UOifTxhrXUgOfoL8RnpjA5pblqC9TCNCfMv4Jm44I1p+H0Sjc6Nq018F2TiKcffAJTL+5D5cuvRuvm9ej/6V0I1zbi3rlRfOKzn0ayqkgHnG/TTIHqCrzv/f+I53ZsN0tjupYsN93Xoql6dhW4RV3e2oGxqDmalWW2a4gQ2UfLMI+hoUEDkyrLRbMtJQE+6Zkyg+Mvu/gG1DU3oEBltlDtxsH9h8hjDhyjXzM9F0VOSyZYjgzbSmvCWlvbTTufvYUwle2z9a6foSuifb5yrK/HxB2JEN41N9VS4IKIpmLobBF6mUFD6yY0NKylf9uOpoY2fPDNb8BEVRpf+fxX0djWK2BDhV1CbqwPLz5yKwrz/WY5O/hZs3YzTn/vD1CqDFOQKv5YkMhYZoqQGEyGQxVTV3EVLZRmU8uq5KmNygskAjmvggzp9bmM1FPczP31jWR8Cl2BFkEmWKthnS5qC+JMEdYrxmZDa+uPG66/HkuXLaXpn8Q4G3zjpg1k5jw01iC4pfgOGpCtqnLRIvXSqUyip2clnc8QaqjRhgb6TaTMxx58kJ802RQYld/J8koYgsTaTpecXK+BeZQY09tidlbndRtqauqQrKD8Py+VghSHOl3Mhry8UUtJNKtdOH9mcgi7n9+KPQ/8FIjF0bDuTJz/iotwcmwnfZkYZqhJp6kBAx4KmWBtMYvCZAUiwQ1wVzUxvwJcIRdavGHsf5pQLTGHaleJUJKMRNyurvYFwqDivGCmG8upsDaddwNWfuAdwGweH/jmp7Fs8wa4CB3f8ba/ITSaNtFri2V6mXxeU5pUZtMzKe1AdJAj3bU8XLEVhoYH8eQTT1GhieEr8FpvAyZnx3CEfsff/evHEfF6MPjtH2Dy2FFUnrYWVfMFlPcew/N1Rbzr1u/jA+/+B+w4sA/ZWBYNHZ1EDT4z8KrZ3lrLpDgbWr+kdtPE1Yb6iFGACr+lqWCyZmX5nbT+mvG/9YnH0NvVhomZeVqwAvbs3oMSada5dCW2bD4T8clxPPTwo8iwjdQ7nKE/piELhRduaaYPyipqOMEvn37kOFqCZfpVF8AXdrEdyaNELqVCBtqDVpGrqsqW8vf1nIEzz3kd5mIJONUzTVqlC2n843vfj/VXXoK3v/19bPgyEgOHceS5B1FKx5Dhc1e+6QMI1LVTSY2gvnsVFtxB+dx/LEhOl8cIknH+WcJQ0I/Lr7gS/+///T888cQTZvKotg+sIobXbnwNXd144OEnkIlnEabU52hmNe1CVslJpq4jLFG8hxwrr/ltyjtPjaKJrr29vWbPoPV0IKupTQcG+5GIxWjNkkgm46aTQ+M8ghI+n2bmWoEr5OQ1aKMtQoQgce78/DQdbzdGBwZMF7yESYIjra7p9B7CIs230sx0LWbTeIBmHgvumV5E1lUCpXtc1RbEM8vqWVb11mghX1ld0mQwny+IlWtW4ROf+CguvexC7Hjwbuy6+zZccdkWRHqaMJ+rwurVZxulMRPto80qoBRsREddN1aS6AX6XAd274YnVIPpY/145qF74VpIwsn7NCDYUFWDGy+9CVXU3uNzWbScuQnzu3eZCbuv+trn8cMP/gvGCTH9Xb04cHAfPv65z6KYKxIpKCSAykqrwXY0Xc6Edw5aAi3Oa+joRozCpoF1DWN89RtfMeG/asM1+IfN56G4bR8cLU1ou/4ylDrqUXliAke/9WMc2b8NOwvjmCZk0thNVesKzDoDZg0ZuYcMnMOK5StMpCDNbpci1Rs0A0ZtIDQgxjL+JxWEetnUBvKtZEWCvgB+8v3v0A92mv1jr7jyejM4+qt770Uqk0AkFDKdQxX007RmKjEfN2Ob4qOmhmajMOdSCbhZF1mNiCeHjWva0RAJUNlTkROFaHdEIRCtLHA4FS6BiIRwbcXmt+Et73wP7r//XrNLSiFDP43vWHCU8Levfg3e+u8fxUW03P1HdmLi8ItGSUVWbETHijPo5/koWHNUXlVo6FkCX13LHwuSx+cvd9LJVTexGkYxF1RwdV2qO1N+hlZGqvfFQwlesqyXGLyI4fEpeAO1JGbOOJRaYiDNo+5vTa1QV6Esmr6KyYSvs4R/Z51xtlngd8WVV5mAf1qWPDkxYpYsz9OZ1e9IXSO0Q516WqanJzA7G6Nf4qJWortHnKxdq+muYWxsEC1NZAI6gYITinYqR7a2volOdQ2f8VIz1hjBVPALDU5KY8tJVVLdNGPY3q3QTGqlsLlchId0MOlVUcgzaCOuv+ee31AjxnF8+/OIn3iBDa1Y5FQgdOr9NQGcce6ZqKUQK5BIFbVwezMbksi+grSMx3M4dnISx3YfM5sBL1DLCvNraotmdGRmKFiEJBcFG7D+nHOx/sMfxVghiwM/vg1PHd2Fqpm4gXwjVC6uiB817W0Yps94/uaNSB0/gr4nf4cQ4aQGGB3M38M6k6vR0N6JpevWsr0KCNHK1dbWofjCEeS7WhHpWgp6Gdj9b5/CE0/eh0SHD/vHTiCZr8YYZWYwk0YXHXmtPwrTT4hTsVx+8ZVU2Jq8Wjabhmk9khhclt104Mg1kDJi/QTNA4EQf5YpNH5D34nJSYzyUMfA3b+9F+EGlm/jWbj02mvQSdrNjo3g8LFjoGbGfXf+iFAvZlYP9HZ2mjaoYttv3bYd02Mn0cx2DFIhrV7Xjua2MOtdJD6nAHkI6QlDBUc1NU3lSlOQXv/hX7K9qKRpqXPJLEaiM3jPW9+Jb/z8h6ilwqyYi+HKG67G+/75Qzi9pQXzRCFkAjT3Lkd9pNlMOdLEWHXLBxubaaEa/liQelesKcd5U1EaTl1++qQwaHmvtS6Jt1HINKFPHQmo1NIA9alTo+Rz9JHYcGRgir0ZJDOBMpivYAdrYfwRHbpPYb40SCcot3nzZjTWN+LSSy/FFB1jQS+P12/BMcKPOWrVvpPHCfViUIiwamk6ev9e+lQ+arUYyxwnMSK0oAqWnkpqB21Nk/dhbGTYlFvL2QOhCC2PtFSVmeOnAby5+agps6Ck9uxRz6S6ZoXzRXg9q4ZXEBgtmda8sWb6LR99wwUIE8otVPvp6LKOxBtV9G9MSDC+I00LoNBVCkfsovZWyOGaoOJw11IjE3J6g2Y2s4eMtlBBP4LvqDLUorJnGUxwS2qIdDGHuZEoGWYWqz3NOO/MS+BrayX8HcDhQgrnXXkNnt/6MFsjgcb2FmrHRrZPpdkdYzaRxLNbn0EtlU1texMiGoytrEaU0FEdKT5CTJ+DzrLLg1B7Bxx1zUiwvM9s24rvfv8WA7+XrV6Nc887FwN9J9FOYdQcNa1JM4PuRBmim5SPOCJPpWSxSMn0tmrWu5SnrMF0PIo4BX5kcAIJIo4Ula2f/nBr7xoT73DNmpXIUHlqqcyhk/2IsF1HJ8axrLUJT95/N+lsDcVokmmJNJuZnoPP7YFjim4A6bBqZStau6gwK7QHMpufytrtJvJwKUimFVHK53DjcVrfz991FPOkzW/v+CV+cdttODk5gfOotF7/ylchNjqKJ/fswI7HHsI73/d+nL1iNRVojL4WlRZ9KVnaXEZL2ymgLKOmtAUjfyJIfn+Yvr/6zdX3KU0JdLS2IJtJmTlU4hhtxCzrUuD3MJlTq2IrKuR/EJ6QmdTBoOsSGGl59ZqpJ1BJg7ViUPIMcXBBr1g01fzKRhMTdnR04LRNm9HV1WUGGdUrMz42hhFqKKVwqNZYqXbic/USztMHm52fxaFD++mXuNHT2YHO1g5CuLKxQoozrUFB+QjazSJIzRiuqTOhstQ5Yvw+FkhLQNSzozKbeVRiZpadbWa0m5daXoN4Sk30A5/+1fcx+PjtUMjlstNlunspEtacNtKhrMFcPkw+Yjk1NGB14pD/eJeUCVmPFlx7KClcsZxjvo3v53kqEo3CexQiinkVHRqGIAAkTNFWkOVsGZPxOPqPD2GZox7VEfoKvU1ooXWJEfM3E2opj3BrK6685uV4Yf9RfPeb38TcsZMoTs6abur+UgqVHlpKKqM6tqMnXItc2YMStbh8G8VrX7N2DY4fP04az6G1uYnWRhreSV81YQYjtXBRyxN0r/HH2B4aXtB3TQcStNOmAynC8Gh8hr5oFeoau9Hc1YPV69egqb4e6bk59J88hpMU1GK+RLczia7WBsxOzuPAkb2ody/w+ziyfJff6cF1190AD32rKOvf0dSC5Uu6Mdm/FyMHtsJXlYKHyqeSNKx2SniqqdQqiU58/O7FvXc/Tb4Avvf0AMti9UYLGXnos6uXNpFPYt+TT+FTn/oYhlJRfPsHP0Jjtde0j4M0CdCKK4y1YolomZF289eSovrG5j8WJDI/21pcXYGWjnaj2ZPRmPlNzuCHOiIoINQwisIpLLygKUCEPIoXVmRDVIJ+Ehvfx4Z3e7XBMpnKSAo1O4XGDIqyAiZPVlJEl4BJqHRKXZhSder1UyCQAK3Gxk2bsHTZMmJwEkbdg9Qyembvnj149ulnaLQ0O8JNZ7GIt7359RQojatUoE6DgzTJk9Rsil4qKyusq95GCaEWILpojRzSbLJCtCQaGJT0aEzM7srXWIjO1RFyCN8Lmp6+bh0+9uar0VyVMb1RedZFjKX9f8yMcvpoyRidXGppp1taUcqFdSKzyMJpjMZMnmWZBX00td9MlKQ1UeMbIWY+mjcmoZLjq7YRLQkS+JP0ZJ4z8TTGZ+bQ1akQwN2sn/ZQitICh/ler4E3qzefZZawfO2Ln8TIQB9ShWqcdtlVuOCiy027Cpb++Je3m7zUWaDNC1ggExJNa4oWNGWK9R4ZHjHKQHQQL2iHPV8giCQ1tonpQd5wkdkFo/g6xAltNb9tmr5NQ1Mjli7pYb3ogxIqzrBNTIhptnF0fg5tLfU4cfiAsUgBWmsJeCFGlyETpdtQg6OTUVQQZqunwenSbidUXGToJZvPMHtxKQBl375dZieN1WuX4ZXn98CfGUK1j/6aqwY7H9qG3+0YQO+6pfjJQ3vZpvTlKPQyBILw4skMDUZxKoprX/tKJMgLt976E6xsa8ME/W8tJNQkBA2pVFF5ygfXVp4OtlFzW8cfCxKhTFlxu/3UzlNz0/Q2iHuNnrV6tzQwy39mVaPMuAyNmE3M3+Rz4q2XnkZzXsKvdxzCock0HUQN4tG5pPkzVo4PkN2Yl9YyUarJdDL9BWJVCYl6ysyos3poqFUUH0EYW9ZNDCa/Ree07MDtCfDd1PKsTIGVyrNxtB3KmZvPxMaNp1Hz04frXWb2cG1qbjbTSBTfTI55NDYvuTX1iNKvUU+dixBF5l+hoxzUNHqnxreUhP8l0KqHxqrmaQEjhGjfv/k/cHz3s6ihxQkQl0eCXtTUBrC0t4t1E32oJESkRStfltCw8c22ITyfJyPKl+ENRqFodjiby3wqGKU9CK71UpQbfrdmbpCs/KxEllYsRiU2TUw/G0uTdmmsP/0sbDrzHBMjMJ9SwEYv21OOvw/LKVCf/vJX4aEfp55UNxUITTNxfz1u/vrXCQHJKOE6OP1h0/O6ceNGMpflMwo+iwfU3hqmmFZwEwpgJFJH1ED4SkVWJjKZmJwiXI6b8qljQxF9TLQlll0dDdQRbMcqJKLzVNJz5j1auSwuM5xGZKM56itWrcTEyBByGkekz0jdiXNX9iIzSWGoc6PWR14gH33n6ZPIOHzwu/mbVqRE+EZKkYZuuBT3rrYaH3n7a3Dnd7+NsdFpdC5txm2P7medBEMp8GwDKUbVTZ1lOx9+Cm/90PvhYHufdsYm/Pjb30Z0dJwls2bvVFCR1xABaBw1m02ZTqJwpO6PBYkOcrnIhlavjJktTWdVfoKVyPRsQL6PDVk0PSYKMqKBW56GMxfHSj9wwbplqG+J4JanD2E4U22kXmNRmrlQSSbV9CAxqDS+mEuzsTUuIG2sSYPqjBATqxdNptfJgquSsjqCfnpOW8coGmk2l6HwZMnUxO3pJOqoLRoUncgTxLqzLkDbsrXo6F6C3bt3G0vYSqijnj+p9ESc/gthx+mnnY6TA/3GlxGm92uDY8O1ZGoeGpMSRDG9Ynx/MBQwsCVBxholnr75m1+kpaXwU3D9FPCVXW3wqduV8MfrlHPux/q1K00Epay6tSn08jt1v4Jn5oW3ZWJIB8FMYxGZpPnFtGYIgr8laFpSLQWmpdAa/xEs1ox1ZmashsJIHR0axYkoGZta/brLLqGfQx+FkFQLIF30Wxp7evG1m2824zca4FToMh8ts+a7/fQnP0JrZzdpW0bAwFhaUr5LcboVyCTIc+o8GhufML6CdiJMprR834Xx8SkDkVVm2lAz1qi2kp9cYB3TpLfZdaKiZALOSJFonpsOMbCMsYhQVx8mk9M3TMbMOOI8rbome12wZROefuZJ3uJAAxVwTVUZfvq5L0xmKLRsF/ovH33Deejw5PD0wUnc/LNHsOCNsKmr4Q254aOyqHVV4pzNS/Hl//yh4T2FStBmbeRy5qE5olm4kzlc/PJrMDwxiyq/06zY9rDOza2NWLt6BdZt3IQrrrzW0MZMHaISqPlTQSK0kUyYRpQAqWGNv2D0t50M5xuIJA2tkVgJH9sXzZVJtFNSV/U2o7Oe5jRVxuN7BtjO1LBuwhUWXBhTvXklPqPlwCK85k5J2AosmCIK8fUyQCoIz9MSSrvTsnjJ6BOz2tCZDMpzF65fiZVNdcS5s4QPM5ibjCFOCzWfceCcq240Oy34/LV0FH1sxAocofnX7AwftY34T13tWUKBAhlaWveiyy/H7Oys8QvUPS7sX+0VlJMlsLSWoAh5m0Wj7aBW/NDfv8v0KLW2tJmwYmkKuHr4rjtnM8KsV5SCO8M8pTxcZICwz4Hejhb6HPVsCNJBFpZ1F8xTt7y6bVVnBfavILOIztLV0rJqD80hlICr91EbIB8/dhwnhsYQJ4MlSbQq1lVz5dThwBdgAxvfQ808HGcdCVf0Ds2cnhgcoMUibJIlIS2eeXYnTjKfq19+HRSLUEH+G5pbkUhnMTE9bcaDtBhSgf21AZgs0HwsSYseNb278i0FbZU/HQizW32GwiOr5SDtFZVW/jFbk3Ujsxizqth2M7xf9SubsSUnieumgI709yOWKeF1f/duE4/jztu+Z7S/t8LN2wto9xZxzfpelNg+lWzjXz/1Ag7PlrBpw0q85fLT0FAxg+hkDp//+SPoTzF3+joVhKetkQDe8O534Z/e9g62OZUjBV2WUmGl7vveD/CVH34bg1MzCPi0bCVBpejE5Te9HF/65Ofwgbe/DQ8/9gia2pvw+S9+EVvOONt0KtXU1v6pj1RtxpHUsMYSifFNL5clSBIwfbcONbLxq2SQ+SetWoUeaoQI74vRUlx32hI4QrXYPprAU8cmaGXo4PM5wToze5yCpHeYsMgULK2uVJ7GalHYjKknkTXFw0emXNsYwpr2GkSIkefpB0yNz2OmUIGB6Thq6As42ZBaz39oLIp//sxX4QrVY/TECaxavw6+MBmBjTo9MYlRMlFAcIdQTu8RVBMjaMKs6qMxMMEp9b4J7pkxJ55X0jiUGl64Wj2V3/zqF4jrD1msTpppfG1pbzd82QTWt9eTyWIoEPJo+05FqNHI/NTUFBylLDwkcYD+Ux21XreWQRBWF7UAkBDCOMPkNQ2cWhH0YMYvtITlxf0HEU2XDKQZnI0iwZcXKUiKcSf5ER3oQRkYec5Fl8ETCJkya0WzOlTUSyfr1hT24xc/u41+ixN5Ej7AtjrttE2ma1eoxEtL1Tc0bARqNqql3Akj+LKg6nUV7cQmstayNmbWCsutGNsqgTS+nwr0skvOBXJJM1bk8vmwbPkqXHbF1djx/G587OOfpL9D+vL5ImGuBnWdhPULRuFSuNiuIS13KyYQCRAZJJg36RmkC3H+2g70zUfRUhdAy9KVaGuso8VP4Yu3PIiesy9Gb2YQCnUSIs9NsD3v2zuK5ogT92w7YvLWdjz5Uo6fVPJuJ95x3cvxwK4d+NiXv4JLztyCd73zXTh45AgVIBVXQxhXXXgxpgYG8eQzT6GlqwPPPPwYKnPkzT8VJFkkCYudNDoui6RDwmMJErWKBMkYcP5RCBS6SztUp4Q7ScTTgvRnyPj5stvMhl67pNkKyOEO4eF9B3F4Tr0q2o7FykMOsqYeScDUgSHPTFdc9C3O6alFJwkVoMzNyBeIZggZgV2jk6ZnrCCmL2ZwDitaXc6QQFU4Hi/gG7+4jwIRxmESYrJ/wEx87Vq1lAbUQQuWNWv0hwnp5FtpIqLp5GDdJEQqm5x8bVQl51bWSqGanSR2TV0jGZH3MB+Ng2zb+ggevf8uChrrwfL4vNVY29uB+gr6PtTKeSoXRfYRhNXAoNSDqSeVSjJfwonBYQjVdwSYZyFlHHUJeUd7C7raO43l3LpzD0aoAPJOL8YzZR5kZm/Y7IOriDqamY5CGlPDAywnm5JCQ2XLREVEBtp0xmYE6csIjogJPayHFKGHykUhoE8ePUytXIUCy6Owz04XfViS48DBo6b8GTJ4hfwPtr9RFvxU9rIuisajPayEJqoWBNupMNhW3qoCupsIBfNxE0O9ZJZmK/E6/xcHac6mttmZL1agrr0Lis50/6/vJCT0sKRVqPFS0dBdKLpqKWj5gwwAAP/0SURBVGxBLAktYHaIPlGKEJKZnLuuHas3r4e/vhnJkRPoP3YSgyNRNNbRxyt58eTMAl51/cV4z0c+hd1PPYu/e/Nr0N4A/Hr7kAk0Wk1rr/Vm4vMSEc493/8RPvL5z2CaVvgVl12G7S/uxhe/9TUMnxzAv//TR3DLj76PL3z032mxJrHm/LPxm1/cjuJcEoH6P4F21MBGkGxiWcJTYTSyftNYUOvIPFuWSNBE90p7qju7kp/anctNp39TrR8VJKDGZkp0ioXjnZUl1Abp9Ha3EkNrtWYIfXN5PH1kBJNJYmE2Sg3N9ualrWjyO1BLDTQ9PY+pWB57xmMYVIgnaT0eLA6oRmgFK+EqJtEZdKKe74JjAZPUnp/83j1wh2swPjmNfDpNYpwwDLaa1kk9fBIojXWpKzdLoUrTB5glhNEcMMFNBUeUArH3iCoWywbGaJRd3cuCs4lMiky4F/fcfgs6GmvRGvaZ2d4K6p/hUaRl0UpL2RRNyTczKxwePLn3iIkdoR21A/TJ5HupI8RBGl62rIXMl6DFKdB6OJBOq+OFjOeqwdaRSTKZjzSlnvVSuShSkwakKaCaj2ZiyNHSFagcpsbGzCpUDZ6bdVhOD86+8ELWK8LaCHWUzE4hrW1tiFKra36jwRZsQ3Xpa9NjbaNp5h+aHlvLIouG4gUxgRke5Gmt3dGME7N7PMuqiEk9DRRyliUQbsDBY/0osq20ZaYspppOfomEdz42S2a2/D7Q+pAp0dvejmU9y/DAnT+DIzUHN5VUiHQKU9lk6ZPkc2V46fxvXtGGsy4+A08/9Ah9Mafpra2mhSmRxk0XXYS3ffiruOqKK3HPg7/DyJHjuOmaS2nVKDDPixfUU2dBTIMypRToc0rJvOtd78WjDz+BJC2oylpBZUrng3xDWfA6aUX/DW9+HWWHPJCNJxGq+y8E6Q+Wx5xisoRKwsT8jIaU465uWFkng+956HYXIRl1F/LIooH4fFnQY1Y4WhNVmYe6rdmAC8UsUaDsDjPjfT5qwEY645o35wv5hBB5nn6C/C+qnhKfz7GxZDE09qPJiB7tVURLRvyG2WwJW7dupx+VNgNxGlT+t2/cjsbelXTICRdoOabGx80OeNr1WytzN5x1BhlsgXAja+CbGnNsdAhay6+ODc2uULTYBgpNpI6wkD6aun3FtIompKLH6ERnZ/rw+O3fpUPK+lUHzdL0zAKFgp/qcnfwS2WlB4cmZzGXoyVWJwphb01TA1pa2wxc0lJsrfRcSMVx7dJ6BMihWUNTUpMNLi9pMlHGs5Mx1p3WRJQjwdUTVtfYYgS2gopBvp/T5eNBK0XLYnoh2SZ9xw5jkBC3s6sdK+kzSQtFozED3ZgJIrURE6ixp6vL+Hm7dr1IBUNaCv5IYkx7k+dkbdTQ4g+dF29QOYrZFBi9skxlytZf2VLLzxxqgjV44UAfKggZKX/mWWPV2K5Sy9rVRPHVuzubcM45Z+CrX/06IbPPjHOF6msp6EG0tbbgvI1rcef3vwc/86+qoDUiH2kH+TNWddAiB1CVJuQkJI7x+k3/9FlsuPgVBrapc5RA04QbiNOPu5xKNOTP4u7nTrIdNVSzYCy3lOJCNo2H77wLzzz1JI4eP4rJ2XG4QyEqpiLiyTg6e7vwvn/8MDZs3EzrGIB2UdE2NdrTKlgT+RNo53QRCVC78Lssj8G+0iI8YRwyOYv8bpaj8x75OJYgURMR+hRYbDeLrRnBpVIebR6gx8eGF/FYMQE2tg7zp3WiQGjSojC36alz8j3KS0uC2WDSXHqlpuhrxas293JLo0t4+D4HIQpBBSbmZrFhWTfq/ZWYp1Z8Zl8/CixXdMEJf0sXGskkre1taCN0WL58helunafFUmzxusZG+g8B40uwakZQpTRkHdQhokmeihTrIaSSTydoJngnBaAZ7uPjA7jtq59GkJh+99AkLSSZgM9JQ2tg0F9bi6Cmu0zPUbOnkZpXzxWtt6Fwpen5UrlGRkdpedJw8drFXQF4KYgkC+mvO0kE1nQq78DOqZTxHcTc+jNKSfTgXert0/QdxW2Qh+IKho2gaPZHqKYJS5Ytx5rVyzBBZfHA3b8hNKogxJ1He1snnyd8o+UpEUlMTkcxNxfjdwoFGd+0tBQmy2KULO/W+8x5/jBd8/wzg5Ysy5K2OvokWbh9NdjbN0YH32eYX/v1mhAGfNpYMNGJP+ais6gj7NTScw2VqCdYUXXdxMJmYJ/CVNvUyDcU8eorL8W9P/4+ArxWTeRy9qputg0FiH7yWz7xdSzdeB7bTUJPfhSV+H1BmJoKYeRkP2668jL6W2nc9cIJghladvKbBFvxwQcOH8OvfvEz+vZx9KzoQXR8DkEKs/bjOrl/HwUthRP9g2joXYbrbnoDVq5Zx+eLpGECdU1/MtfO4fwTH0mFMcRTxS14YKhHabJWxOoxNqaITMGTadegXJFWRqReoGlfqc2vNIZqiE2LQkdYUMPkK1+Bz+m78pDV0/Jws98rz2t2cpBQykUY4/SFUSRho7QCc8xfyyw0G0AaoSo9j9WtNWiuD+DYRALHxqPIVnlRGailo8yGpZWRRRkZHSEsoJBTmPJkbCdh0ZH+YTTW1KKeJluTU031+Kfp+dpdQUysbnZ1RIgS8pc0qTZHn6TEvFIpQtJqWmFqvEtP68bmng5MxwhHCAlffG4/DsynsXVMG7YJ01iNqsFfjdUltL0NJWbd+g0UzBT6Dx/Adcsb6RumUKS2lqAUqECkUE4mFnAyTSqSJtohkcUyCEFjIGoGdTVrkFC+TJg014RSrZ8p8l4PLYKmuKi3rZfKZO2aNWamgizug/f8lgKozQxoEVmfYyf6TE+UOgqMsDBJUGwhknL9g1Vi67MtCuo2dhGNkE5maQTpKiWx/tzzTTCRZx55zAzYyiqp4JZQlpEo5PHAAw/jnE0badDKOJtw7Oav3oxcdA6f/OTHsOPZrcZt0LzKupp6xBIKzJ/GGiqJqoo01i1rxf/72s/QtnSNsSyyMFSF/JNW/OMkF+SKTRtQkZvCz7fuJS0i9JGIzkjjbC6PdDSB5558nG2wF3MTQ8jPz/JaBTydrbjs5dcjOjKNZ379S2RdTlz2+r/FmedeaEIUZFNJClLjfw3t7CShUgFMq6mItCpmbENEXrxPFkkay0FC0lCbrlPLilGHUPNUFjPYEPLCU00Nwz9BPd5grisHI0Sygszb7hmTxpXlUkOKKGY6vH7zHrWGi4TVAJmmzNAMmPGZCpr2DSs7zYj3U0fGzXJu+u3UJCSsIIrew3JppWxdc4sJBDnP53YdPWa0mI8M2RKhj8P8F+iz9HT1mGD9gqXJRNJMfJWgx+JxRONRswLXWZHHy889Hf50DOliHAlakWef3mEaKMuSzTmC2DUyQ6hndV2LdgqK6aa/MKeGYutrpoasZGt7KzI8d159FZzE+QVaVzkh6ubOkT79qTJOZj201KKDaC2mtuhHdb/YTpUI+lgXwq3Gxmbs2HfUjM25CZ3Vc+f0+hGsbaLga3PjKjMgnBSEoVwuX7mcwpRH/4l+wmFaOaEOZS2aLyZ9tXlCyERoolTMYSGvgUkKEcuq2dqalaGue83OryRyUJe98lMGpt1Z53kK/G233Uq3yIuWdvqFtISvJcMemhpCQ30LahubsHbjOiTmpzE9cJzQWSg+gq/c/D38402vpXUfRG9LIz5x7zNmAZ/mJ5YJdZXYgubz1KQy33D2FuTig/jVjiOkRQBFKsEc0VOZ7RCfmcUL257CWN8JJKkI69taUdfZbaaZzY+MY2SwjxVOo3XJUqw84xz0LF1hOkTy+TRq/3TSKilM90RrWlgUqkET/IOwpcA21bxKM7pHC+FggSUsSgrj6qKU8lYzr0om1ZhV/uVI4OtWNWJZxIVtR4ZRSYukQc8STandGMzAEFfV1z9zflHQrN9W4xlNbr+TjSKLzbYySVuJZCiw8ps2LG0nzHHhxUODFFCrM0IcIW0lXaUkrSpHX6PvOR7xqgXMZGgdCCkCXoHTItavWImQT9tueuF10dejZp1LRJGeG8VS9RDS2gqnS3M/tuNFzBQrMTOZoHZ3ICTL6vPg18cm0dK5FBMTw2ZQV/WSjyTaCcom6KjKN6OUEQ6TQWnlXtYbMatO83K2qBwcDpeJm30gTh+u5DGCXaRmNmaKAqbwWtRiJBXpQ6JkEzHShtCSVrigWRIUXvmSKTKHpiFpMqx6HVUW7d2r9WH19Y2mJ1Ewd3R8yioTeUBtIaunZALWKC0KhKC6GQskrfJEBKAlEnm1ufTSdesxNEIYVNdIi51kOXUfYZ34m5ZpPhPH448+AifL8+//9M+4+3cPoDESwJLmRuPAa0LswZFh1C9ZjZq6FqxfuRTXX34FbvnaF1CIRZGYJBSmP7SqKYC//9lWs9BTlshJSK85dtrxRPwh/jK8xD8hn1dfcjESo4fxy11H6Zf7WQ25FUXEZmIYOHIMQ0MnkSXtLrz0CuNmaLPpRlru+OwkxvpP0Pd0GpfAQwXR3NamXm7k6Nc2tLT9sSBd3F5b1tSHJImR8tLBrvYvauQopo8dQXdzM46Pj5Kp3CQy7QsbRf6NKMT6m3vlBxkxYk3o6lB4UqjmxZawCxEHG7LCz0NQURaHabF9/jQZzUUi6B7zKaIsfi8zb23BL8EyMIMpTbyapHfQE6HfESGUy1dicIRWg2XSu8QUutfKV6+VMLEM/GFKzMKWWHeNp+R4T8lJSFQTRAsdcI1uVyRnqBVz1Eo5syT9hb37MZVxYPvQOCbk1y1U48y6IGoqU7S+bmMZHxtMIOMmDKEVUeBBhYDWsg11+9IZMNbJRe0dpSWiSkcV876sk36Oet5YKk0E1qBwMpvH/tkixhco0NTg1WReTY+poE9jekQpEKwCs5TfFTDLuYuygu6QaSOrl4jtRUWjMSYFXtQetZp03ED/UfHU1abyOw/u3WsYWXQRzex20IwCtbN+q301XCCLn8nE+HoNX9Cpp8IRbA8SUubIFwFBMDN6XYGB0QFc/oobsKG9B7/62c8xRUuTSWqvw0pcf9216Nu/CwH6PQWdY5nrqYCWbzwDP7rt5+hao+1Pm3HluWehkjDy/p98H6nkHFY2B/E337gLrR29pp5V4gsWVUMTpnvfuAr8znZWXd5y7bUYPfocbt91DAEP25T3ZukH59I5GpssDh/ebwR9/cbNpGveTIiup/+W1aZ0hMFSLppCpjmMfkUOpimXoqhv/oOPJKRABgx8PK2xGTpiWUqscH06lcfs+Ah6fECDl5qTb09ltQ6FRCbR5Keo8ArhKrbXef2Ts06aUzOUkaGmUID1Wh/hFplAz1majZ+LgmSszp8knZPV4Z2mMe17tFmySczDhPfiT21JqUacTaTpIwTIFAWzHCJfpGPKyovQIqZZN8PGlSOrWRbqRDCMTS3tkLWtcsOtQWiWv9bvQHe9jxYiDp+XypJ+x4uH+nCQjujxbDXmXPVwRlqpcPPEyhnUuytQw/y1sZXPVUQiX8IIaaU5aFp0JwuoiZqyDGU+k1f88WzSwN+lHS2o8TgQptA5KEAlWlLWjuV0mblnwwqXpd45EYzaP6sOGtK1ku1UQeGSI6/l2VpIaZQO61TJuklhqAvcdHKQoeRzVLAMHq9iM/iRSmQwePwkxgcGaLVmKUT0YdiAGjwW5DGqTPkpJykkcZ8EjfRZUAQf+kWyOBJ4tbmC5Tt9pBkh9PjUKF716ldg5eqVmBkew9TsDJ7btxvFbIb8WoVELolO+iDyV0vausXEeGC7eHyo6VyGupZWrOlpx7NPPc1yV2BoYhSR+mZEh/tpeWcRoZ/Ztvk8ls/HdmYZqSikFinXLAuRChGUNjLL8aIGfe/7xS8wM34SN73r7+GWv08B12wJBdDX1kHCLApyGaqJmPpqArJ6PcVHGlBXmDQhHDORgLymoRC5JV/80pd/H2mVrA8oPoqfDyp+N7GGIUyR5k88P8PCnEzkyKhZSrOgDvmYXO50esmcLBRvkuUuU2uJ1jJ79MGRZ2Ed2m6EzKQZt9qTp7CQoxMsP4cMrXZiQ/+R9lPSd35o8qb6rnRY1+R7qReJ7+Mhf8GMcbBiAUIcR4UHB4+xTmSWajKz26MOjmo2nJtlJqyhGlXXpbrRzWRFMr4YznTRS8xZ36buOpy+hVh4RStqaElHh4fx3I5D2LrzOP0jKpeZBYSzFDTi/MnDezCjYBqkbVTWRpaadKsuuVAT8EDjstolQQsNpR2bIiH0tNSQztLFObPauLepmcJKAWKNZTxyrIuCcapzRgEXpSyKLJuEQosnc8UK/hKYIYfTN9FctQXST8sHNF4ly8FWpD9KiBijj0ZhXRCNmY+Eo6yeUvplOfp5CuFc20CfpL4Bsfk5+k1JY6HViHqD6K2WUM+s2tickQVkG2oGhNpJ04WEUDTupMmtOdZ36apl9HUa8dgDj+Heu+7DAoXdQ2tZlS4Y2KWd5i/Zci5WL1uG5MwM3GzDELW8j9beWxuGyx+By1trtgq66LwtSM5NEzrPYvveF9FD4UmwlGVa8NzcHGKkUXx+CoMDkxgfp09FwUhp0J1HmtZcA+szM2nMTUzAyXLPRbVOrMSDCjCTxSwFXPtj1TXRL6prIr+IpzTXUfEWNf7FNmXbSREtyOTw3iJpXMXzxnCckoxF6gr7P65aSrNn6Wdo5gCfRSVN5GxUcEArTz3GwRJPp6mh5SxrHpq0kmWRmIwQ8GWEM3oPLzHbSkScJTSQsTX+ESOBTOwEY1FYIGZoOi4WkxEqModpOes/c4/Jm5rdLDTkOeltfUoLG0YkQ2snccV1rtciMFWe71YVjZCzwVkAKSMjyMq6olqCmke3Fod11FCr0k+iFdvz4j4cOTbGhtFkWg/5iP4StZOXGoL2mlawiKVBH9YTyqxrbIWTDKYwXvJdPLQuijk+mSP8JY3SKcUiJ9NqwJoWpzlMCBr2o4nPO8XkfFaKx0Nr4yDBpIAkhYI5iilRcCuoSSXrqImrgtOCirR2fE5gSzVU7HT1sC6UnWTUED9ZBjJ5gcImOK3pSpXMSx0fRhFJq6q9mY92sNfgq/JTBCA1nZKGIjQ4ZnVd85nFibKZpHZv0NIQrTtjGamxtZiws3eZGaOJxegbsZ3VEV3tUifAgpnt3drWSJ8vjc9/4bO4jJBOG8n1HToIhzo4WG+NFzo0FkZNnZ6dQmx6jAqoCqdt2IDJkVFMantLqpHlq1cgT9+zfeUGVAfqTSeXVr2KJhoD01IZTRJQr66stKZ2Hdq7j3BtBudfexNyRAQLtFYxWnoPLZsmyErRmiEOvls9prLO9lIPKTDNzVPSdDK9R4F0NLb2xS9/6Wc8PcojLl60k76f+vuv6a/pr+l/T5IyS9L+mv6a/pr+/yXbAhEY0W7+1SL9Nf01/SVJQFh9QgLkRngaeCzl4eLx1/TX9Nf0vyfBuSkex3lomiAq77//lyXNflZSL5a6+TQl5vddz3qkUmNA8tdN/4Rx4NXjpo4Ckwm/q5NBDpl60tSlqO9mKYK6Bugwy0HV6k4FZNS0f+WttfD6VD7Vi3lribLerfw0K8Cco2OrYigP3auJmZrCr5N6j87rXSqHDrsTQ5/6bT9n52ktkVB3uHW/WUi3eL+uq9vTTMPhCzQFSrMbCho34W+bLnpOdeUPc049PkqGZkxyXC0Tr94uzQYQfSyayeHXvETNAFckUzmxKlM2kzax3RRHIKUoSdMx5JmdNvQql6uhrTSr3AFUzB9CdnovHGzC4fEZTM6msOWcpZhZyOLS07bgvp/chVVnrkV9ezPuvfcJ+D1ORGpDCDfUoXVFNzatWo3bP/d15OYn0Bn0YaiyhBu+9Dxq6ntRqtD8OXXSmML/l8mmlQ4lu85KIok1fqal9tZY2tDYGLrb2+F2KeQwac7HNOFUHRhltmMF+WuhshqVVS5Mbv8xBp+7i/ewjUi6Qk0I5771O0hmZpCJpliHZSiWnFB8ubGpKTPYrJ0L1XWvNjE8uJhUPpVD5VUy5dYny6sBfp9LO7FXo39iFm2NERN+TkviNRalJBosNuufJfLUJfx4jkfKSI/9YvMSMrN5Cf/U6yGB0DaBJi8WSuMx6v1Ro6tHRAyqwouQNlHFrJoyogqIKTXHzF4RaoSIz8gQqhdO+RgB4BmbOe1y6znVWr/FeErmXt6jz9/fyGQ3pF0OXden3mnfr++qq87rUz2Aut96xhK+U5/VC8x7mEyd1PpMysd+j1kHdEqyzytpwq/yNfTUeT6vZ62GtUbXTTl0M5/Rb9FdM0ZUX7NWiEymZ9VLpMVzzgoHP4tkIjJqroicNlyby0ObUCdicVRMJzH54E7MjM6apeFjo5NmOoxmU0QHJ+GJp+GgAGvUvpRPwb3A8vH39Kx2bHCRaTRkoQJZivUvSTb9VD7RTd33GvxWfdvbWs1ApoY92ByiLBWm2oUKRLQQTSh0av1cKmHGITXuKOXk8oeYudVDKUUkemgmvuIoTkxMwOX28D6rF1GH2lVvEI0zuSwFOW+UoHpB1QbKSHXVPEXxcDLDQxGPUmkzD9JM1ObzSv+dEC2m3ze+oZY0pZjbalQKEBtPs2O1fFhd0YoepPxMl7IKyEPnjZZXhXmIgGJYfSofWRBZDTtpZamJ+rNoYSTp2mNJywJMr/wiIysPkUGrZSW0eqcEygyKMdmMbZiLDaVkGm+RuU/9bQu5fZ9+22XVp6yMvivJ0upx3a/yK2ndlVUXCR0vLpLNLqeS6q9k52OXy5RHf/zUhF7db1tzlUP3G3rzfr2HJ6ghRVNZcSk0aVLNNCDjLCoR/W/GMfhNYzA14RACtDi1Pe1IUYHmyyWs6VkGVzBAAaxAc0sTamrCqIvU0wp44C6UMLfnBNxkWG8oiIX5HKrnMwYJVFT74fZoeQXfYoYNrHe+lGTTVHW220dCJAHRQKv2L1LEJVabml5dzIqbWCQ60Tw9DX6SFuSLSnKthgMkSMzBXBN93b5avoQPLygCkwSPSlo8SjqJXl6vB5qCZaIxiebMw8SEoBDpu5pGXdyKd6cY5brfLHNhliq3LKYCV0qoJHyWwmSdVK+XSAaLG9iA0hoiiFmkxYc1s0CfLDXKeZpeXlNAEkNnMZgYg5cNgzGJOSQk+tRhGInXdBgCs7D8Yb7/IZGAzF+aWO8Xs5n3k3EUdktjGXonqUfta4WslXDqPr1DQQrFjDp/6qFGVBAV8ybeq8Nax2MJiRrbLpv9jL7bjK6yKH9bWKQ59V1M/fvN1XhYeVh1VwOcmp+SGpp3WGNmOsd7zYceWkwqi+ZyiS5mprjOse6mAXmvKQM/LYVF7a77+NtPppien0baAwxH57CQzqPWFcTEC0dQjipuOiHfxIiZhlTM5mh9cqhgOzbU1cCRJCPHMnC3ReBf1YlUrgBfpMkE4DQ0o5aTovufkl1HO51aJ32X9SQlzO/Ghga2ZcnsSlEoshxiblkkkVtKgoyrNlPbaPKAlnWI35gRy1OkRQpbt4mAJgmpSPAqzVoxMb6ajlmQnlJM1qdcFC2wVDit6io36aulKFVmbqgVQKcA7eOkUNuaYiUkoKhRliBZPPO/0cFOpuVUaTW2GtNmErW4zXCKSSYh0Xcd8qN0mKXZhhpWshlSGlTX7XPKS9BEzKF5clYsN13nvbxmmVKWgwwkDaP7VQYJmA4lY5KZ9NsWRjMtRvkz6b32+3Vdn0qynHrGbgLVSXnb94pS5vri8yKJJRjWO3Rei7z0aWjEeigPXdfB6lifEjLRjUmfysPO07baVj6W4CkP+15ZXd1nl0ma1dRBCkUwhefNLHa+W5yucwuOMqFIFFOT46j2ueCp9CDY1oSWczagGKxGhasaAfoWsfmoGRBW+LKmpnqkCec8NV5EFxKIxecQn5+jxSViCCh6kNZ6sawqmE2w/yLpDru8dlK5bZqI6XVNisHsCkIroK0nZYFUAcG6kuYY8nF9N0LH+zWISsJAUaOsYDDKawEeCpKspOITanB6gRZJA6YSvKbmJqPUtcpVz8nntKyKpTQVn0MDraaoLKOER9dVTr7AoB3t89Tc3ECrrf2oFEDGVMkIkY6XkkzLq2GLfFpa3NSO8EEV1JJn7UFaKGYsLa2pKLxWoENrtKQIwOeMI75o0VRxw0g6yFzmoFAp8pA2r9KUFQU4N9NN1CCSJ5o5xbqToiFaZt5WTUQIU2EmaTedNg0kRtOUF2ZhN6A+dRgCsj6qmI4yhUTOqF5jWz37MIyw+C5912HKLivIZGkmvcN6j+bx/NGzusZPsqk57LIqqbEkZKZMEir+0Fw/PaX79LyyNMlYINWHDcxKiYEM/ahR1RIqt+7XilnlI82cphCECXmqEilUDk7QipNBKKiZqiJCq5ZiwedAc1MHytWsV2UBgZAPU1PjNA9hVNbUIgQfxucSUNAYMVK4sZUFIW019YoHxZu/7QL+cTKLNXWJh+pj6qTRf51X1xLb2zCxotiyXUX7Uilnyq0Z6rIWYiUtTlS8dvGfYkpUVIvBWQ8K3EIlhYH1lS/k9dQhV5lWDwbdjTDzriRScZipV5Wks9lMwExX1yz7aoNaNB1M+yiJ/oJsWQpYMs36koqKeqRJzR6H0wiZdtGoJfRU2RTgU0rL8Jo5lO//nowgiTGkOZT0mM2QgiZKIowaUg0qJtCkTyVpVRGsSGbVp5JIKY1lC5al3WXZLKdTSfnJmTaMx8LqHlk8Pav3OkkE5a3DEJl/9rMWs/IMy6N3SmvrPfqte21Nr+9KOq9D9+gdNrOf+ql36roOPW+VXc8a8vC6VS7jr+jCYrLeYQmxkv0u5SmoYkM1VVI00KfO6x7RVrOtzVX+5gtM/qbnSfVinspe9+n9Fq3JGAa6yGkGUskEGugnqWfLSZ+omEijWLmA2VwU3rAHIb/m/C2gobkR0fg88mE3KluD8HgVIDGKepa9Zp55kAkDijh0Svqf+EfXJODWH7+zrFIlFuexfjxnptiwzArlrB5f9cqRsjwUpZSKhbfrEC+RNdTypA0rTKVSylNRs0yimOZpOv1Bs1+R3qm5k8pfbSThkBUyQUdJv0oPfV4Jl3iGNyk6kSyQrJTNS0r6rCTKImVZLil7vos0zSpwJwujZ1+i/Pw+mZZWw6pxbAawtCwbkQQys4b5YjWsDe9UED0jS6TnjBDo7ack25qoAromOKfKn1ohJfu6kiW8FsEUpEQdDoI98n1VFt1nYh/wu7rR9duGfDpn56VD5dJvnVey36Fk36P3qZyWkFgCoO9KYl4Jv8nTNJ2eMx+/v1eHTQ8DvRZ/K+l5u6eRT5hneNF8WjRzGPqJ3kq6Uw6yBeusetiKTC8WLQRfxLImgo/LgxVdPfDmWQ6eT2cKSNM6NddGzLy6ZtEyqa1jKhFQFy/bKNjZiLHJCSCRQS4aR0ibZ1Hja5Wq6RlTEiOZ0vyBXn+aVEe7nnayYr9bnUnqnFEW0u5eMrYgmawsW9EAHrI4nyfzG0VhQS2jTMoUBArWQpltK8smWjEfBXwx5VSZqGgyEiDSSrRTZ4asitwMqg0zb1Fx6pP5NBKltOmxU5vKSsmn1sYJCrhiwkCzruIjBYg0S0L4Pt3zh3ZT+uN6/nfJcI0YwGo4i/F0UofqrMrosC2Oks0MOnS/Pg0zLTIkT5rvhqiLQmMxpsV0SuY+JpsBlYc0h+7RZEqtexHxlQcpa4glQbR7yX7vR/C38tJhC4FdLp0TzDv1Hh2qp5LOK49T8zlV+MTIpt6mSiyXOkAWr6kees5+p533H/LSeYsOOmcm4hqKihbWOR282VyT9lYvqZhDvpDewuwMDdQtbKwkz5EyPFlCbHoamUSSwpNGFbW3k3X2kFkWshmc3H8I0fEpeKrKmJueRS6VRWI+BT+Fb9WytWarEo3vuOV38MimCqh2+03ZzFiY3svvZau4f5bsutpJ9VEdVGerXrQEhRyChEsqt+6UQdYk5YUSUQPPSBmYLmvWWajMTAytcGFuapr11exyPqRy8D0Olk3rxsyuFxrf0kv5Lk2KlYCox0/v0JIVLR/PZqmwKYHyedRT51JkWQXg4TsU0jpDemiTMnU0qK00YVVL5AMsr5XMGxbTH+r5PyXDBSKEmM8wBTMWMcSAplt88ZxeqOu29dF3+1DSdfsey7RWGGlX16d9n5418QUWG0H/qwH0nJJ9n37qXuNs28y7mLeSuj5ND5t57A/CaScxv20RF3W6Sfr9+3tZBhsW6rxddiWrDNZvlVWv13erx856Xtftd+i7LPfvn5GV5HeLuVRLW4P/QZnovLF2/JQQ2UnMK+uj9lC3OJ+03kEmMkqNFaINhZ9QrECfy93ejKKWbbhZ5ho3FA65Ol9CJOgze8JOJRKEdSm4NPs+q7gKQeEp4zsmac18JUJpMduiRbLKaaU/fPvjpE4Tu+x2khAJPVjfVdMFsxFzSU6w4JgWELpDqHT52LZBMn+Ad7jJ/Bqk10x3BefPGaWxQB9cAi3/SOGzK6gAjA/JXBUMU+vHNLxilCzPilbGsvDTVrohr49WmFaI1ljtpOuipwJgalGqgrAIEWhzBO1YoTaRr2i1ucUHf0kyT4goKpQaTAOy2h9H0s0fKhcJp8pZWtGGZyKiLIidjOYW5U9tCH6X76VPnVaPnLCzflsMx4N/ZqEa36VOCd2n82YRHL/LzBaMMLGwrKy21pSfoOdN0HlynggoIlshn6xopSo3bzL4Wc2r3yq3kspq2Ju1l3Co5cX8FhGtTzG0qb8e1HcJh/7xMHTiF6selmBJ8Zh8dIPezZv1rHUvrykb/eYzOnSf1WDMh4doozrKUvARU0YDP3ifepZEE/lUBsPzT/dNzc9hjgwR8zqBiB8KyEIAjhihm7e1GVRhhjmcPhcFZwGpNJmIsElLO2ZjU3C0B5ElFkp5+A5vyBTblH8xqVPhv0qmrPxT3XQIZqXS1PJp8QeVL8vnkK+kla+lKJVpFPEsD1rQ+UwKMQq0di7J0UKV1Tlg9hvywx8O08owZzWT3s0GUtDIKkfA0FrtWa5ymXEvzX4p0fKYtVVU1lI0FayL02vFbNe9KlvG7KySoP+TQyIeZ5a8h8ITCgXMlj2ivnoTtZO+Vr2qxhYMtZNpzP81GUFSIS3hML8MoUwHg5hkUZgksUUxLO+1GU7CZwuVJN5s08J79VuVkNnVdd2v30r6LuYRbJKplZZQvrbg6HmjWZgkWL8fNCXD67p+y+lW0nMqpwmDzPIZpjaV4Pt5s+5XXcTQytoul57Td9M4/LQEUhrQKqNdZmuE3LrP3E+R1LNGaSzepyyUrIa2hEpJ96skNq1ERLsMSkbAzestQRayMXnxPzMAzHNSCCqTLLB68+TIKyCMfADF7FNorVQ6g2IVGYbavyFUY7blSVexTRpCZI4otXIZCTKwYt/56mvJ5NXIxXJIxdOYIwzK00GfTOcQqK035dNh///fJdXAHrJQffRd8b3VJa92otTyCv05+idu+mF+wjkX4Zq/SEGe7Ud65himp/oxMT+FB5/ejr0nByhcBaQKVApTwxRg0qpC1pg8RJ+lslITAvibPKMdQ0QjbWKnEG3qBTYQj/UIUeicFFDTcZDPYT6bRKqUFxMwDwcidfWooSX3ON0GWmqVsBRAkgpInR6KCWj05WIbKZX/8PV/TEaQbMYRicRoYhRZHiVlapxi3iNhsi2XfeiaPnWfGFLJEgz1fFkwRt+Vvw79VtL9dkeBnreFUkTS9A0F6jDMLeFk0qJD3WdbROWt94g97ffpvF0WJX3qPsPkpyT9tuunZ3SYZ3jeMP6i8ChZPY6L39mQSnqfnhGd9D77ULIE2H6nRU/lrfNW3aVEFgX1lGfVda1kerv424IggnfW4LBlhUpmhwd1EWtTgGAwgsaWNszPziMU9mJOm1jztXkqgPnEHHrb2yg2VYSBtdT8TmQorRPDo1iIa36fA8l4FnAxXwqCP6R5yyqdymiV/X9KqpOh1eKnSyuQSQ9ZeIMOqBgVUrpQXUSsGDW79cXI2CJhFbII0NsLFrK46LT1aK6vQSwVxcTkCMYHT7Bs2k9LbynARYimdqmgcFazDsn4vAk7naVvKKihWAqVTlpsWm2wDAo5rZWuXpaljtA2RN/HSVrJ+mhmhNklg75RmpZKEFVISNtyuimwio9umu3/kIwgKdnMrqQGtJlEhDKMwxdIS4pdNLWHN5sGFlPYwmFDPQu7WsRWHsrXZhjdLyYz71pkLvu67rchjLQKf5rzKot8Nd2nQ8+rvDqv7/Z7lFRWnbPLZOdtP2d/qoz2NeVjJ+VlGImf6oZX0j1Wnhbj2LTRu5SHkv0+ndd3UybBMHKELai6Zgumzinpeet+q1xWN7kFm606VmDfgRfNFitG2RAmKhpruYplc/v4240ALRHVDxmmltCmwTBVMBRBttJL606lII3Od2gXQ5oxtK/sRDQdhytIxnGRzsy32t9s3q8xJE1IljCo3+ElJZGMeqBqgW1ZqMDsxKwZgHURhnlKXlTkK+CiH6QwxYU0oVamEolclj7ULDKJUQQdJYRZrkiAVqFKPXZswxLbtlQNd6CGRBIaIC1YD+1goukP2gvXL0hIOmjFa26eghqdMe/QhmupbMLEhtCSfC+F0FtZgt+jbVOd8PA9dWE/jwDC9C/5apQp1IpbaLX/X54MF6gxf28RWA39VoZ241uMICa2cHteXa7kW2F/Q/xFphFD6F47P53Xdf22mcdmIGNBmIkR0sVzYlD9lva23itGtIVM77PKpMNAPj1Dbfr73/w0QrfIyHqvzdjKU3XQe1UWfSrpur7rftXBlJf3y7HXecFF5aNy8SaT/6l1OvU99nmTF3+fel6fVj2ta8pHvU3KV9d1mLT4oY3X1DGjZwL+ACYJ5dSzJYuhaTZZNrx2uNDYh4LpS2DrWjpQ7QnRvwVaW63v1W6viKSdEyhohHt834mJQRMToqmpgUKTQzVhn1u9doKy/KdYGirn/5ZUTx0aEFV+pnuezysY/6e/+GmMTw/iodvvxbYHnkT0YAxVsRqceHQK6VE6/lEJNpWCjKLTYzoHWoIs46I1UvgQ0cKjzb5FnwrRqZK+FH0g0mNwego7DuzFY8/vwAtHj2Aqk0aa/FgdroEvXGv2iaqu8ikECZJ8yfTsNPoH+nD46CGc7Bvg73lESeMMiVViHZweL0JBTY79cwTzUpIRJLshRRTDyGxoc3GREXReyTCTSRbDUJx+/6wqLeYQQ9v3iQlUJF3X/bqupO+6T1bGfkbnrHyo+cm8elYWwGTMf+rWPNUJlMaWkP1++o6ek8AsMqzVS2P3wrDB9dBiOfRb79V9+q5nmIN5r5LOKyk/vVxKwRpgZN66V+Vk+v2zi/mK+fTdrr8NBXW37rWE0hI8vcMaN7KUkcqmJIHQYTpVeE7KREsqlKcpFzWygxrWR+2qkfgCLcscfQ35JurtS+U0C0VtWcL0xJhkCDOzU2aPpEBdN2obWlUYOCtI81IFIY3XBLr3+jRh9Q/C8z+JkcplysykcqluhUryDX2kYolOPWHaVTdeidmKGNbfeAZ6L1uGRCABV5sDoW4/Ore0obWtCbm9tB6PjGNmxxQOPHEAzz3xDOKTc4avNLMB5ZyJJ6c3qcOrktZHe0g9f/ggnu/vQ4Ll7VyxEktXrTH+DUEcZsemsffAMWzbvR9P7tmPQ6NjKBCyaeZGc3svutqXo7Ge1pd+dZJCNDE3jz7C3ZM8ZrXdK18mJfqXJiNIaiA1rg5NQzdT2xcPOepqbDW6uiTzbChNOlQ4JvM6w0AWo2iauhlAleY3EIWV513VNMnasl6MaguTGlOFlta1md8woPJR9zbhCVnJxP9mE5GRyfgkHOloel6EjRVrXMliuD/4R/q0Bcaum+5RBFixts7bjGDGyCRA/K166pqZra18VH6WV1BWI/NGziQcpEk168hbeIcldCY/5i+rpzzMOBfvlQirR0+0k28ji87ikS6kMxle4x2ikQnSb2hnCaBG7E0nSEHC60BNJML783ThSRvCNV7ENJkgNj8Dny+EACGQNijQ4GJ1VdFE7pmdGDD+QXpqDIqKU2JefjetYaUHpVwCY3MThGPVRvg0EEpEh4Uq1lORZFgzleW/S6qv6Cwlo/bQ/lBlvrdckUd1YQ7d9DuObj+KocNHUKypRLa9gJOZo/Cc58OBXbfh2QO/wvzmMWAjEI9PoXFNJbq3NJEOUYoD6V9i3RVSLdhAuqjOJdaLCsAVQsTnRTyzgJQrgDG2xSPHj8Ol4JCFGdI6jfqaajSHPFjeUocVrS2sawHP7duPO+99EPc+/Ah2Hzxo0IYmvLY1N6CnrQOdTS0I0k8ST1qcYaWXCm+NFNgaUowsAomh9FtJmF3fJWCGyUg4I3SLTKf32PeKqErK1CzS431aC5OvomXiyeICnWf5CGwgzbHSOIGskSqlRpGFWrQdphwSOpvpLUb9Y02o99rvVpksC2JZRiVbMGxBNfnw/Km/da+Y2Myp4m9t3ZijcPQPHMVjjz2EZ7Y/gzt+/Ss88eRTyBInaGqJutnzRlFYQqB8lKfy1lIA5S0oqd0T1DtnxoOUN4VLn6KTdbcl1LpfFtaUm6eVlzVVhe3CZ8OhMMI1YfpJSfNUge8YGBvjuQhqCX1cFIZMPElfm8zHvNyBsOlOjk7PihgokgHdATfyZEiN67EgdO6zCCp6KJnSQ3/DarWXlmQxbUWl+phu+aK6wWVJCNcaI5jhtZ7GdjSvbcfhvhcxOLCf5chjz9YdrF8YvUvWoaP5HExMJzFVPYxJbxZTCcW5o2JlOVFJxLGQo8+nmQZZKmkqdipwBf3PVWRx4VlrcWlvN86pr8OFXd30seiH0Weqq6lFK88t6WyjQAVMGStZ505/NU5f3oK1q3uwYd0a+L2VGB4ewLHjQzhwvA8HFZp4kX9Up780GerZjHXqdzWqvmuzLMtBZtMvvsD+1HX+MIXVYScjQ/yt6SnFeAKIJeHgvUa4eL80bpG/1c1rGFKwRJaQDWQH31PSe2whP/VQsoVG99jlsa/peZ3Tpw4JnQRWh95v369PIxSaD2ZYewE/ufVHeP8H3oOvfu0bZlfuyZl5dPYsww9u/Tm+fvN3MDUzRwvFmtFCWlBTNBJjqf4SAKtsKrfyPxWe6nZZJm3QJmsvcsjeKhnhUrn5Z6+10W/1VoZCIUI9BX1XPDw+U6Cg0l/qP9aH+MgMokOTBiFsffJBzI4PmVF75T07m6Ji8NESVWB+cgx+0yZVZhS/lM4jsEArRYHyBptMGf7SZAuSOmUUsriCFiSZSWCKUHN6fhQJWpc7Hr4bTz62B0vWX45dhwbR0NWOOX+9iS57cNsTqKhNYsVla3DixCDbPg8H0iIVK0mLXmRpfREzX1BNSxVkQmE9tGMP9sQL+NIjT+A3Jwawd2IS1CXkWRdhL1GP+IkWSjuShwn5InVh1LW3oqd7CboamgmLqylINVjW1om13e3Y2NOGtR3t0Paberna7i9N5gk1vAhiwyyrU8EeuRfml2NuaU5eMPfosM6RWSo1RUNWTIxvCctQ30kc3bMHo4cP4fjOnRg9dgzFRBIht8+sMRLxxXpmpjYLrvwEZywH3xIeMzbF8/agrpJ9rzS4xqmU1KASFp3XfbZg67vysa8bv4rfzVywxaQRbgmB5vb95Kc/Qd/Ro+hS4MYqN17cuRuPPfQ47rzjLlx7zSvMGMavfv1rwgvN6mJZZJ35xyyNwLg9LkIqN1xuCa1mV/xhipSJ6mqSOi5kbdjQpJliCNqdLiqvLYCireaV8QfrWY3BQTIhy6XtQLV7RF2wBgEoHHSAGrdsune3bFiFvt27QPcJ6eQ8EukUaUilyDo6EinEx0aRmk+YLvDURBLxIxNIjM6jpn6JVbSXkFQylcF8Xyyvyi4eUQxyp4vlyjdi+ngRrtr1uGTNG/D3r/53VGRqcf7KK1BV6EDIvxQPHzmJlCeIoREK3dgstj9/AA/c/iApIhRBdEH/qOSglXaFzbiSdkWUHyeo9c5X3ogzCR1fdebp6K4JoUnnFwjLKHwmZAKfN4igTIVXQV9oKgF3yWV6M8tU1J4iBVLGgdgjX03lrAmsefKMxdKL9P/LkhEkzW0jFxqm1rQZaUNth5Kjgy9GtJlUh37bDKsdD+S7WIS0+uSpYrH7ue2YnRwnM5KBFWCvmKETOIJcIgFnuQIh4netS5I1kPAKbuh5W5MrieH1XYIlgdJvvVfJ/q1PlUPP2nDuVCLofp3XvSq38tOUevs5/dZ0fEHKRCaJ3btewNCJk4gNj6E0H0V8fALR8VHs27kdU0MDmBoeRi1hlmZdy+nVjAxHlYt5lfCZz34aN954I66++mpcd921eN3rXovPfe4zGB0ZpVBpoM8SbCVZH5VBsE9Jlk3XdAjK6V7BYLNSWYosL9hkLUJTWGQCYWTTadKwGnPTUWNxFO10gfAu3jeLIK1DQziM2NwcGiMNKCSLqI/UoNLtQCKfhaKMuvhqb47+aGIB7Ss3mXK8lCQFYo8X2nQV1KumT1MkrRWfXXsiheobQByG+dk5wrohTFKRjh49ZGJpzxweRZOnB+HKBpy/+ZU4vHsS1226BjdceAXpkiWDUz2x3mXSqUpKSytqy0UkotNIRqdQyMZR5yhhQ5DKoy6EM1sb4RL9SBvDn+Tf7EwanlgVnvvRA9j3yFMoxKPY/bunkByZxVhiBiPRGGZGc3AnXDhEi5memWHd/nIBspPhWhHEMBY/2apsTEIIfpVzqxu0nkfxpa2JhSSiur0ryESV9G/ErNTGiiUgpt23eyeSs1HeQ+ak4EyQkRTONh+dRXJ8BEd270Zhfh5tdU18p9XBYVtEJZuhbKG1NbrW9GuKjSYvaq2J2aFiUbBsgbOFUd+V9LySnZ8shHrfVB+7zhlqphKFe3J4EoVcGRFq+sZwBCt6e7B59Qp0+D1Y21yPEAnysiuuRCMZRIOOWhMjmPGfX/8KXnbVNXj6qW2Yn4tRuUjBlJGIpymYe/Cpz34e9z30iLiPgqd3sjyCggZGyPrrEhmQ5bR6pqqoWCjo/G5BYf2TRmZbkKFE72KJ0JD1r21rhqvOb7Z/aW/qRB39gopANXy0hskonfaSg2WagrPWi2q/F6NTYxieGIZHyi/H/NWNw3YO1GvTsZeeTIcP3y+lKx+xWsqEAuShAHlYQYc6OzTASeuieXFUxbTeTrMJWTgUQaSBvl24xkxqjUXn4XEHMDc7hczEINuCPhwVSJmIwOX0E/L7yUsanliAP9SIcG0jJqmkd+3aaXYfn49FcejIQfSPDptFixnC3iLbJpdPYmRyL/qOP4OJsT48/OhdpGcdYaILeQcViY/8kQbuveNePLPzaTy740U2hKXE/y/JPCmGEmOJEfUprSMH8vdann9iVjOfjEnsK4bQhmBmfhwfUEdSvoJwrJg1lZAFElZPUSiZMcYH+o1F8hOmVFDrRGemoA2FNfNWye50UJIwiPHtwwiULAuZz/hU8kdYaVk0lV1J5dZztvDpU3nquik7nzf5kUEt8bMETQKpbnRBuyCdU8EoN7+7y2k0BJy4+oIteMVVl+Layy/FljPOwMYN61huaxT/B9/9Du677z4oVK/bQytb7SUtNB5XSQtRoiLJYGx8Ek889Qz2HjpsBj6lq8wyfkNl0pFlMpMoVQ9qVHVMmEFZI+jyIzXl3xp300xm+QtaFKexo0wFkUCQ4hB2YHByyIy9TNCyehvCmJ2bwa7pBNo6e5BN5ViWtIFG+UwJMzOzqPB4kWNBMlSADW0rDG1eanLwVkEsk/SF5RTdqgnxBWm1r205L+tQNCECtGCRdstAYy3JUVulNYhKq6wpPh5aStNDnKVPp3ZkmRS/QtODKiplYSpY91p8+3u34O3vfAf+4X3vw7dvvhmvvukmfOCDH2S9F3Az2+JfPvIvtNZFTE1MUHnPwt3hx7p3rkbzVW3oXLkK8JewP3EMWeY/M1NALHUMe4cPYUlLM+o2hBdb5P+WjCDl2Ej2vK4UIYNmMOiccKY6BaQpqRMNDFNSowvOiPhFCoUgisy75CyfjGN+mpBoehbjo+OGqUcH+2lFqql9YmZp8wiFanZ6nBCJGpxMo9zVm2cGXxe/69PMgtZ3wRu+Q8wkoZDAy99RkjDovD51KNn3qXwqq80kOm/8PXEmk+5RvdjkBj7UUqhrgmw8KgTNok7QcmrUW5qbYAwBvws/+MH38DdvfBM++P73GQZxkjkousiRwTWoV6VePTaJguEL+ubyBUzPzmLX7gM4OThmCG5tGaoyGBVFZlSdVHbLYonRNLND3yVMooERegqVxpS0yE0bYKczaRAUI+ugP+CpwuTYJObjKdS2tmJyNoYmDUyy5Gkqs0IxT8b0EprWEj7x/voQKoIuZLxhauca886XllQ26UZCZENflp8CMUqfeDf9s0lCOc2qWLJkqfFhIzVhNDU3wkuhSBFSFqTIWK9qF5UCBU49cblCFnXaO9bFaxpBZbuITtVatVpZxGOPPYf3/P0n8NNf3okDhw6YZRCHDh6h1U9gbHgIH/nIP6GN1rlAQUwkiHYamtG1YiX2Do3gX7/9M9a7C4GmAPwrPeha1YLB4yNYcI6jP3EU512+CTVnhtDT2msU8/81qbwmiYyWQFgwyXRlk7g2M8qZ1np5jSepUSUgZnEVG1qTVckCoHeLHb99ALGRGeZMq0KixEdnmC+zcnnNdvNNhEY+J00+GcnsiC6LIMZhnurytYXAaGiVi9e0NFhJ52xhsQVK5dOh8ui6zsv62Hnomn2v7tF3u07Km1+NRU2MjKGCgh+mZs2XsphPL2AuVcIxMn8slUHfyeN48xvfgIceehgzU9PYtm0HOju6EE+mMTM3z0/CClohE8eNjJUm0/ArrbasOpl8Zg5Hjw8gTd9TY0lmvdWikEigDCMbwaELLE1NblPZ5K/yNn4nhGLZVHbdqvElr8NJf8iJWgqR4tYp1JkLPFfhxNDQNK1qBf2AEbRUe+CP0iJR2fmDfjY66VVNurkp0MGAEf6XklRGzZDeve95nDh2ADOTY5ih9j/w7DY8cPvPMD7cj6/f/A0MkLk1WbihsZG0msQ40UkqETXrgqxBdL6bVjufLVE5U9HMRM3s7Ex8mvBVgkSlzDZ0BZqx9XeP4ptf/QGOHR1FlDTWwHyC7RFpbqAA5s2cxGwsgd/+8g7UBHwsw3EUyFO5Cg+CzlZ85UO3orZ2LZ7ri+HkfBlTsTT2HNyOuVgWw8EsJjw57Hh2N9EjLediPf8vyRIkNo6mdxgtQGYzsdp4Tt/NDfwuC2C0JP8kVGJoE+OBjWw6GfhlYmSEWp0aOUsGT2fo5MapidhIdMoP9Q9haGwcA7RG4yPDOHH4iNXDwmSERe9c/C5GtOGZxTgSU0tI7PvEcHZHgn2vrtuCpk9bkPTdFjQl3ack4TIDq9KyCwV4mJ9WWAa9HqSp2ftZ5mN9g+hYshI/+fVvcbRviJpdy6dLaG7txIOPPYVERr1VVqdFwEe/QDib7xQ9NKYjFJqkjzhEIR0YncCR/kHKldNANs2ulxaU5RecU7e3FJVa1K6zkIIyUR3UaaFZzVrgps2fVZZpMnJeYy9kSAlOdTlP6OnF0X1jcMOB4fE5xLOVmJpOITcUpZ9KeO0MwMt6B0LqXVSIAQuy/69J5aR1O7L1ETz8o+9g5113YP/jD+PkrmdQmh7BtofvR2tTHaHVGF54/jk0NzURCq/HhvVrsGLlUjTV1RAWEo4WckimouSpDGL0cQrkLbOCOpdiw1HB0MqqMydQ24UXt+9BFS2Wm/UKkGZhnxcdrc1EPBp8tRSj2lF75x47egxjEyM8J74sw192Yf+OrXj6scdRGI8jdmgch184gXUrzsOJvgSC5ZWIzVcgIzeMDV9F+v1fk+EoNZKYUtZAjKdDBdRvW3PbTCvmsK9r2wttxiRzlud92to9mk3RIQwjTH8m5K1CPB9DghAuT42z//BhPLvtWezbu9f0ZqnYykuCozJonMR+nz51Xp8ilCkXSazDhn6yhrbvYwuJfa/92wjNIn10no/9Pn+TKBRqtEhXO9yNEeTK9A1LZeLmepyxbiVWrVqBHXv2Ye/JIVS6vaw/6cVs4skMHn1yq5lNIBoIDtJg8yUlE/BD1sFLP0ZRROUH6n3lsgP9Q+MG2rCWphtZXe92eeW8W3QWH8h3UhctoXdW4aVhBmbJY6RLAdrIpUwLlWNhqtwu9PYuRb3bQxhVh6ykN1eBRLaMxGQe1aUQxrNVODo8h5N9kziytw+J2ST9GHUUSZAWaa4XMwl1GuR5SjL04uXo5CSmd29HNX2ywe1bcfL5bZjo24dych5LOlpYb1pK1lvDIApiqfooumow6ENjXS2WLemiYK3CmWeehtNOW43zzj4DW845E5tOOx1e3if6qRh6nzbRcRaqcMXZm3HFuZtw1pqVCJCu1aRpZ2MTtGpDPm+awldN2Cpf8NGtTxHMkj8yUXgpINoBrD5Sa2aFxzW+VqzCAfLfwQMnMHloCJmRCcL3XlQ7I+Qpq1v//5KMIKkhxYCqtJLWA2XFxIa41FaaPqLvhhk0biSrQbwr7cJ7tRBQvTaRSCPqOpeZbspJmutoXPu7ViHgdqMzEqGP4UElNe55F16AVctXkNCW32IgFw8zjZ2aUrDGvOcUK2KEmOWUwKl3UQVXz5bgpcqg80qma5YMqB3Z1Munnq9yQV6MNU4gy6F71eWto0TPWe/x1LVhz9QcLQAFkzfmSPTpGfp6ZJDb7/4tMoRSoocYX+ym9UGSUa3CLOj5cI1h+AKfkwLgHWSqSjr4Hp7PmN3L52MpzCW1u55WgophCJ/pcNgCw+xNvrL+8p2MgJGjaZNJXwd9g4R4noppDqFAmHUjhC39f6z9BYBk13UtDK+mYmyqZobpYWYxM8uSGWOmKHES+yUTQ5yY4tiOY4xlhsgCi1kzGmmkYeqZaZxmruoupqZ/rVMaPzvO938v+d4dlaq64N5zz9mw1j777KOcuUXCNuDYkYOKk6Grs5cdwf5yFGKChmy+KMV+p9XmebUadXhkDsMRK05MFqFzZAqd+55gO6L8CYWX96cilMtsizLBFaHT6lTaa6PcPSeOsh/V1xoDtj0xCzuFVJG2LGHufCKKIlqU8tIqMy66KQH//KV82ChHWm6h9C4t75DB0o56lVU1cPJ+tHQ+k8++W5TMLWOwawgF6SSchVZU+0vRVF6C3WtXYQU54PTMDGFyFinCvQSfkVXAyEb+cx7RVMwoskpr2Xkl8X2vuwSlfi+qa+uwYuU6rGppZ1usCMfI786cM7s1vqEO/6PD/FIKJGGSUOvGFe3S3+oICbUETwKtgZVAy8rnBJsCK4Hn4CssHSfs+MBf/jmcpaUmgrQgT0Or53fxBthZpSS6Dqcb5eUVcGgzMJ4vlxGQU+YLD3kaA3n4vp5NdI7Xu6BUuqaCFFIofUdt0T0Yj8p25Bb55WCe7kH3IuFWLemlZW3ZyWvyPRVEpE/Ad374I9x8y5swPBHG2GwM6WUqtcOKPFr6J156BVmF+3kdbaWo52XCwHQqDi1TNtGlIgfmo1nMzUWRMMJDBSJ3WaIwx6nofpPuX4iZ6DTh76ARTHMePhSQMAsV+Ycgstr8h31uUpd07+yXGAVVc0tOekYnzx8hN8tXPQKHA+FsDM7aBhJ0C3rPDaC4wotLNzbj6kvXYdP2dqzZ0Yq2ddVobPVjbbsXLf55tLoJ79gfh595HO+/pAPXN7jxsRu3kbCHTK1xNoAtzB0mgkjFnZqapny4aLDsJsdPm8dpH1qv24ZF/s5jd6Hn1b2ocdIUsF80FmbHxCLKDL2VqgjlqbgJX2u3PPFIt8NJ5YxRF0Ow8D4JeDne/Jx+NxmLIBWOIM2Hje1JhUOYnaMXsbEPJSsySDKo+bmCKOou02o+K8ChjdTOdZ1B78B5zFHpNIbpZJT3GMECFdBP5Vq7dg2VX6b2f34YRcpF5milNVFIy6WJWB05wVaUKzchKKKowygcD5Nvx3/6bJGCKg8VZQd4KivlXE3D7FYX0vE0b34OsbkIgsE5PPHk0yigtdBO58YavzFgFyDe7xM7OXBqol5n2QEmA+ANAVNvKQn1ws1LYS4cat8FBTKKyd+YutC0hpo1lxKl+Z3v/OB+fOJTf4XunvMcWAcmZ5PoGp7CJAmpYNOB46eQoEmWN1KUShsNq68EaYuLPbxOGqr7F6PHCZMPxvms66qugqmhzetW+ANUqHzY7fTqmSSs/FCCQ43mf/KM8rrqZyo9vZOCC2qvDsOd+JmCD7plhZPVN/IOUXq3AvKbfEIabf8fp+XuHJg0vCsyHYePUCqb0naUFMSsFtRl4SMZ93mJd7w2uNqrEFhfjS3XXoZ3ffG7+N4rY3hyUBHBJdhpOArZBFMI5Y1DxkrHwNAghgjvgskkjp7rxvnJKQyOTwGuImzdvBGtCgKceA0/+V+fgItCrGCLMRuUC02qFignziLON49kilyYRkTBB5cyGLIyTDQa9A7LS1bYLTQsWuZAeUxTCcS7y70eVNBw1LuK4Xe76PV5O/naEZIG3igtFZseTwbawjGsrAigprYWJYFK2L1+TIdCCM1G2CIhgTSvs2gyUv6/KJEOoxmykGZJAx+y1hrMXBoLsT4bJiG6MIlpfqTv6cHL6zNF1SRAKuouEahuadFJeZ5lpHkeB7H99GzI5Ig1t7ahijeW4bmSb2Q0SIGMAPKcEnwpgpRFD+NlpEk8pLBshBG0CxZbh9p14TsSPn12YV5K59Shr3IYsUzl/fVvH8Lnv/gVDAyOwu7yI5Gax6aNmzWZhfMT00QWLrMEeo4kXmn8aqdRyEzaKLOij5qTcVA5tSAtfz5Fz8JBpnW7evsuXLZrF+y87KqaBtRxIDVHNa9CILNB3HPbzYQjqTc8Ls0NO0xh7JzC5wyJ5M4UXKTSG8/7Rr+YCBXboBWhVrcbgZp6WOgV9D3NYU1Mx2D3+NmXlGt7obH22cU8ek+OS4Zjmp4n9KIxSGYJfzIYTi9hdOg0fvLBrfiPPdfika+/Ay5PHvvESUQh8c/1rw71MXsWm7dtpeFImvSohLgaL1YaKEU2SujaPwRPJoWR0yewauMGaO5A9yOpkUxpEtrU7COklQHRrhRmd3a2P5kIU4m1EwQ9PH9TRGVeeS2vRUh8pqcXPYNDSPJamqNqqmtEFanCcjaJ4qJl3L1xPW5c2YEkla2YEFAl2+TJ5eHDc2HMk4YkorO8f3okjqVqYFSWl6OU3Enwr7Guji3Myc//9Mgp0hvCKauoQVP8Xw/hTDOwPH7vCXhc8BwKPMhCJ9hQ4530N3lCkT1X1iiZiCNFj5Pg930lPnIo4lRarIqaaizTKsnaXlAYwwskXG/wI51fD7VHCiFrLA9j2spr6pDyqVD7BcXTcUGh9J6OC+eVYu078BoV6Mvo6RukVyJ8tTrYqcr9syKVjGPTlg0UIJq4fAf81Q1UKMFFQkJ5F/6zUYCFRDV7HtWuDvQoDlr6FrsblX4PqfESLKk0jh09iFqHGysaG3Hk2DEzH1VGb/CB97wdFeXFRrDmJYRsm9opoTLKwlvQPeeMSoHxRGIi5n3e59DIsBmHFD9XkGGBsCqWJDfh5wG2V1nsXSNjmOezWYLB34hHLmvihx4hvZiG/qX43uICrXCK/cuxy/D96PgQOp99Dm1ta3n/5LI8p6594VCfyxOOD49iRW09fFYbWgnXy5wu2DnGZWUlvKYFU2ODaGpfi4aLb8TcvFSR9OCNsVFkTghkfiEffk8JLOzMLD3bD+6/HwfODqDhhj9H2fVfxGLDbiTzbHD6K1BNY6RVsqfO9+HgyROYJZxdyiRQ7XNgU30lLlnRjsLkAoYmZ8ib5lBb38j7zilRARX2sot3496br8N1F21Gra8QfhvlLpXA6MgQurq60N/XaxQvl4Cca+f/5DA9Jcs1LwvIgVFIVcKoRw525WBWhsKTohVTnxjB5ZtZKo00P48NF5nWbwrZOW5fNWo2XoRwkQukSIiEZ+lNllBVQzhRVQlfw1o4fM104W5i/kIkaRm1qa/4wiLdrUKsZjacbcophpRLbczln0mYFAyhtJnIl4ni8Qv6rsL4gkiagBThVj0zWcIlWrpf/fIhTCT4eaYA9iVaLVl2coyKQACBkgpTJ3t1YwUam9yYmp6k1+CgC3ZR0VRLMaNQN5W5vNyHaGiWnUeDQz51WYEd18eB2lIXZmYnUZZnRUd7O9uzTAGvwuY16/GOu9+M+pY2s5pUXkacT3XXeHa+zqdl1zwGeQW1TMEIEfoCpbsQDmXTtMT8Z+o66Le8zzRhjlFIejGbl8aAiptI8rN5J6ETsQJPpD4TOjNjqd8KSvJ8+VqmkKcJ7WXyPwU8aKh43jQ9VWP7xt+Lk1iKgKSWt7OJ5pgLhhCh5Y/G8xANJ1DucWCZ8EvltQbI/+apnO3X3orXO/tw71vfTaPqNmNpKj/xWssLBTj06j78/Z9/ED/+7nfxtb/9O3z7q1/Ahz/0AWy7+R5c9Jb78M8vh2FtuhhpykWUnqSqrBhbO1ZhfUsjXLYC2CinJrJaWwrLfATW0jI8cuQM+3MJK1qazZo5mggamAzc5IxKRaoO1GDH1p24+fpr8Oa7b8K73nIX3v+ed+Cqiy9CPVGDMRqU5f/p8XuPdAECGRfOEbjgETQI+kzvi9Ar9q/XCiSIM2g08974jqJ9CUrcdDQDX107rnvze1G5chPOxxYwEY3RPffjgcefRmlDO+YL6Z1q18Jb0o76pu3wFHegqnoDigNrKBx2CpBgHTuEAyyupOXVph1so9qlQ22Tl1K7LnSB2m6yu/lsPKesBAWih/BAeXb5tOCKSoXoEf02DzyOEtQ2NqOkthiXbF0FL8/91GNPYWpWKzXZJ8rO5jmU1rNMrxZJxKA5G1eR1VhTMh8EZ2ZQlgLahlIos1Gw3IVGgZOZCC7etMnAOmegRA02RiD3eIP78J/uQ95dbTfel38rEpWikVjMFrBP5XEzWFNJOGfj/RAG0XIhLxZDYSyKYnrXo/uOIjQVQ4j8SLUMiLfN+eTd+GSQgzLNJcxAIQVNA2eaZIyDarQnshnUtrarRaYvOdBGEQXq9KBlwfrtuwnTYxiKBFHgc2EyFKOHU6aC1qeS/5GHzNMovf3978Xm9evYbwXw2Hzmtxq9B37zALpOn8H77vskrv+zd+Avvv4lHDl8Au+4/gasKKLcpIOYO/Yw8uYOYeTQMSwl6ENptKqIcjwU9ELCahQuwOotQnV5NT1hDY73nUYyP0bIW4C1a9dzoBZNBnwkOEKln2BfEjbm52ChneNmVcUgQlMf+2nrho30jm9Umb0gRP+Dw2iPBk/KoQHVsw4J4QUlunAYIkdh1ADpoeBDLvxMK0urNL9sxcAwyVyYnIEiFqX1KWtdh3d/6vO49y/+HmN5tFrRLPqHx4hRy2ROqTgVGA8GTYHCWXkL2LBi9Q4qZR4VlRyKHSdh0DYlapMeOnR9oygUQPOg59CzEUyeV1ZVd6L38pdzWF1b7xfSCyUjMcyHk5jkdZtqA2hwWFASDePpn/8YI1MjmI2n2X4CGcIrXUfPyvPzcBCWKRh5tNxOZxFUwMqpslZUqIHILGYmp+EnzKjUfAgUrXOgvYoeiZDxtSOvs9Fqo+y8lIZKYjznIhVKBkNwS6FxckIpbgH7Vq1YTsKXjaM2bxHWSBg1/KyaCCBAwR3t7kMehT8yNYMzJ7vJhVQ9KIoim+ZjKPrsAKNIpr/y+bfqPVCZqSdCGnpI4dRPbA6hIvuhRnxBhlO/0iEFEDRkX3IMWjdugbW4BNn4LPlWktBykZwpg3gkiiC536mhCSwTtr3zY3+J6267DTP0WpmFZXjdxTh7+iw9+Rxuecu9CPLe52ZCxmA43aW47srV+MKbO/Dj96zG3967GXabHa3X34G6Vetgcblo/GjUqQhCOHGOuyaS+7rPwVdZBl9pAKX5xfC5qRwuekCijQWiBLhKEacCC8WI+2vCVcqsen0yvfbCIjgIUU0UV3cqi/M/PH6vJepwKZSWNAi7S6EkfAonX1CcBOGbPtNDCamCGBKLFKFHjIR2ajqizHmU+YqRisRhLbLT2tmNYmUJ8w6cPY9TgxP46H1/iePHTsLjK+V1FlBFZYpHo3DaXZibDWNkbBZ1zWsI15S3JuHLLenQoVs1CsP2yBOZ8LjaKUHks6TEcIM3Phf+VUe1tbaZ51BwxqzadRHPjw12Y+QXP8WJn38f+556FHanBwl+R8m3mmOwUMi06G8xX5Otkr4MhbgQhY4i+NlXF+d5sJ7MyEPlms7LIrI0j/He82hsrkdJdRnsilhR+K678Qa8+tJ+chR6ceUmsq9loKQsihpJ+QV/RIaU5KnPlHHhooLWErqsDdixY+d22KracCYyh7OEO8P01nGHDf00Cm5yTk91uYk02p0WOBwi2/IqFBt6c3bN7/vn9xyU/cQnXldwmmOfIkR0emH38Tx634xsTsByuC4PJ891419+8H2UNjZhRWU9qqjMgdISxGMpzJEPTy3Z0LD9KvzTV76ERCSEXz34MB585ilTPy/B27to9+V4z7vfT4dKzxlKwWHRtICVA7pAnkWemE1QmdMoWHJgqfJ6/K+/ux/7TnWZugqa1FdWfYrjkeTvozNh9A3O8P7JM+kB//rLX8V3fvAbeH21PK8TBUJLlGUrnOwPmjzC7SUpjDEQNFS8J5UU+L294HHBifxPDjJr5N1ww9V7LngkYWklFCp4oNfC2hk2XhBKPazvaSB0SQ2CCm1k5kmISdDzSdyVQ2Wz2/hw0kKmOLDK8LZidHiIXEgTkynM0lWvWb8RlTX1xuW7aEXCFAiHw4PJiRmTMW4pdKKQgpxKhNgWEXDdqAaYHoKdYJSGh4F7ajv/1p6wUhwpvyIz6iN5NEUkk5k09u19lbDHhXl+b2RiDNsJ1VbSm56aHccklSOWJScinCr10eLy+07ltinQwIeXXu5yKk6pzYr4Ugpblm2oodWscxajo6QSxTYnTgXHZe+wevMalNfWYox8YtW27TjT3Y1bbrzeLJPWchAJqrITjJIShmRTuZ3l1K9Sskg4bGp2j546iUvWrMbw3CweO96JqRSNGe+1PFBKLphC4XIhwtNh2OlRZ6MRhEMZeB1WQh7N76hP8sz9KLyuh+k99o00y6zQpUDltrrMw+x0DP66ldh9+7vVqxS8/z21oEWIs3MxfOPb30KEnvvEidN0ZARydGPxdAKTsSSG6Jnv/LOP4VeExX3ne8y41lTXmaIk5zo7KQOEvJSh4vIKuD1++PwVKFyyoGipCJFMAtmZk0hPnETJ+tvxTHc+/v7fHsBrxw6yDQXYsrqDUFoJuwuUnyQhbxKvdHXhxve9H7ff81Z6ozzEz51GOjiFsa5zGDp7BgvahzeZJvIJEOrbsEylWaA9kPyIh/KuLvyXu0/zv//e8bnPfe6nfBrlY94o0k03XbtHZ8rNu+hSHFAO+IWonYF+/Gf2LuVAa8D1fRpTWgkSeocPpRV1pqRTWVkZoVHCLI/WvJSUp7ikFA66+9YV67B2zRq89sqLiIeDeOub7jKcQ9ZPCY7DY0MmvSim0roLhaiurMHkZB/vPkulKkJ+oYILi7nwJgdfDwmK/jZ7h6ptbL+EyNwD227y4KjIShF58ZUDsLNd2regpbIc9VSmruwsOgmv5gjnTESM91jIHvcWO7GglBIqrYMwqb3AhvRCFPkUxGuXSuAlxnDIc3Cg84jHy6wuvPnSmzA0Oozy1c0IxxK4jPdnL/ajzO/n4NOjyvKzLxXEUQKwPIFg8QUlkoBrB4doWGlVcTOp3dnbhXxnGWETDYKKc/CK1uU06gJ+LLIvEnHytCLtOOEjR0rAZbeixEeLznMqMmgCRgomECaaWud8j28Y656X70YJibzHXUZjYcHqi65E/aYrOBoSOLIowkHB97OEkJ/9whcxcP48QuSDCSKQvvAcCmho5kJBpK0e/Nmn96CrfwD79u2D3e01GSXTwwM4T246NTphlnWopsKrR46hhR60s28M3bzP2vpawsI5KkInNl73Lhw73IWvfv9hBKkweYsFmCBkzv3WhlA8ZqrKDtPo/uCnv0DkfD/6XnwWkcE+cmrtxkEwTNQUC41jvK8Tc0P9SNLAuH1u0M+he3AAY9OTpqaFdq8wMsQ7/b+mSDfccI1RJEW+JIQXlnxroE3dOL5visRToGTJeH1eXvPPdrPwykuM6iLHKSRuVUENGy21cukaaJXdHjeivJlAqZ8ioATDRRw8fICWLWo8UHv7Sp5JVkLC6zcz56UlJdB6FS3PrmanBydG+UvNN2hFas4bSen1kLJTPswkqanjzXPJI6mjVK3VLKbjP39xMZ564XlaqUUkKUz1RBSDw6fRyftJU2DyC+2EfJpKoqBa6fZpkSVzkbko6tPLWMNBrZkvRLnZDYEQiX2Q5b2k6D21WlXZzSO9Z1Frc6OusREXfeR95AZaO8T+XKCSzhMOE+IoqqgOFGRVtDE7nzZjqOCN+jyd1rniiBIai3e6F5MG78+mqXCFupMlBJyFFK4JOD0+njPJvvUiPhHGTCRF4eZ4UWnD6XlYrBSS+YT5e5Hfc9MYtK25GFfd+z5cceebsap9G72Xh96hjGNYA/hLMTETN17DQuiryV2N9bd/8AOcPnuaqCFMpS0i0lCRxxRuvPFWOP3l8FY3EIG48OqBA4TxIaNcbreLntJO3uIy2d9TU/LWQG9vrzEy1QEfEYQNf/Pl7+Pmi3agIBLE0w/+FHnkroe6ehHi/arvZFymE0s4NzKClR3tqK0tx+e++GU8+vOfYLa/h/0VRwFlboa/OzM0gtN9/eSsKXpU9gONYjQ4zf7PoKymBWGiof3HDuDZg8dxjO2Y4Zi52UYPueyyGscWmqf/w+NPFenaK/fIuklAZZXllfSQQuhZhDiXIqLUIS1aI5eiQMZpJd3uEnoDu4nWJHkDZeXlVJYFU2DjfH8fmpubzGpJpd9bbDYqWz69zDiGCPVOnTmDKpLbyrJyU+dAilDs8RgvpqKBWV6n2O8mBErxelr0JSupW1UQQOhB3qjIRPbULqmRrGkhhUDesJBWapEW6rX9B/Cd7/2QCkQBpnaofvZI73HMEcoFqXQK7yrJVL8WnEwSpmTi5Dy0uk15FmxddsBHRReP0YSiJktza4pySqpAh37v5D1Xsh88c2kMPf0yqnavR9QuT6n5LHLPeNQokNquOR8pjiCkUlV4GsM55ylAWmcTo7DNJ2PwkkPG6fXDhKi5rOYFBNyFNGwpzMxGMEPD09rSZCaNIwpD8xzKpjg2MorhyTh/v4j1a7biltvfhg0XXcFrp3H4mYfx/KM/xdEXH0TP6QPo7erEs0/txVXv+BDWXHQ9jQmFkP9Uaejfvv8D7H/1VTicTpN8Kq8/PjVlqhStWrUKliKbqdmdpDHp6u5CNBY1qET9Mzk9Te6cNIgkGYuZ5SdF9HCbL7sG58/245ZLtuKGJhde/uGXMdZziHCM/U74mkfu1z00gSyRhIIDdJdEEcC1uzfiqosuxf6nnkSU911YQNRBYzoRSeL4uT4kNflMeU1kFjAdmsMcjXEJry00InlobG7GdDiKgVEquk+KDFTSwJbQINGNvKFE/+eq9CeKdNXlF++RZc9VyqTCiKDzhnVIKQSfFDVLc5DFo/if4UUFFhdS6UXCgwoMD49i5arVOPDqK1i/bj1mCAG0VeYc8X5pcQmtoxUut8MsTCuj4rz86n4jTIcOHsF1V1/NAaF3oTLICLloISxUJHkvQTZ1hraBX5qPq7mGJGqgBDvEf8SP1Ci5akmp+J3eT8yF8L63vwUnjx9HmoJYXFXHDuVvSGpDM0McgHl2H7/L4VKKU55m86lYKcI8S2YJ1UVWXLzkhJdCnuVnpqYFXxuvx2dBTcMr2R9aApEgTJsjZ0gkopifDSP5zCFUtrci46NxSMVBhmjWaJlzGJ5HDSPM0smU66V0mAwHX0oUjkSwQNjrWcoimCKEM/yPQJIQ17KUgdNtpZfL533MIdBQZ4yY5vXEw8Rx54gCXG4b6uhlrrzyeowPdeI3P/oGzp4+jIXQMNLkGVahD7YjHZW45mHHbe+Ap6I515fs4wNHjuP+n/yYMN2H40ePoYxIIaFVzhQ8racqIxJpaVlBNOJBmNd7/eABk30hoybj2dTUaIzEbDCIyqoqKj69Aw1HPDiGj9x7E17/2Tdx7JnfYJltUdLpfLaQRiPGjtVSED/lLkkjyebkEVFQJq7cvgbRsRnMTAwb2J3Mpk0l2fHJMPmX1eybqxW4krVlynCachFiPyrUPxWcgae0HOcGxomO7fC7nPDRUaxqbIKb42xMouSHr/5Pjz9UpJy28AQSwhz3ySmPInMKL+tZ3khRHY58TrH4kOwqjUhYXigzEleajOBVITpPn0Z9QwO9ktNE+sJUJr2vaFoFuYl2md68aZuBktrDZ8/nPs/XvAG2QdDBSniSmU+ZUr1a+JWhRW5uW0sXLb2X8GpilB6CzVXIWDvC6dyy8DrEBXRIAR12DsBll+Lh//g5brvhUrNrwcLsLOaSKkZPKCelpACL8EmQaRlQTktY5bFhvTY45rkKCPMcbIOUTofarX8iwgvkGlr+LkuoZQnK4QtRAdJzERqBJUzS0ts0NlS6ZZJf1fLTWOX4JzmSlIl/m0ipObvAG1EAz5dHQ6JQrRawSSjKAxWwUUAKeL3k3Czmo7Ow8vdLc6OwpaZQH3Dio3v+Gu/460/hE3+3Bx/58EcQJG94+fVn4K72As4SeOq3IB33wKO62vSeH/9VD/76xQk2KLfFiQ61RHOChw8fJCqxYYpGzGqzYjUNZRGFzkPPmyJfmSbfsLtcHKMYHn3kQbPPUg2VWsUs4+yDnq4u5CpGFWGWPKeYEEz1x+/7+Efw269/FmPdh5CcXzaR3igNQITGYJZGYy66jIt2rMXzT3yX8DZlfIXNVmR2jZgkzE8SLUTpvRbogVKJLLxutzEeftIIj9MKH59dLoeZiE/RUIyFYkQ/nRgmxKxvaEZbSw0ogpgIjhtvtUDPNk9HIRH8nx7GI1126a492qtTEMlYdZoBs0QhrQ10KUCCdvyiBl2WXvBvcVlRMXoLQrkTJ89g5co1GBwahMdLTjQ3ZwSjsanBhBelSKbiDm/MwQGZV+ENCuvpsydpOSwo9xfjlVf2Y/dFl1B5l2BjZ6gy6AAxrzyheMsMYYHWnyhaJb5kqrGyk3TIK+Q8KDuEllKVjSSoWr/z7JNPoo+EfeD8ORw9uJ+k1I744DCGQmHYPA5zL8qCkAfUDH0x2+mMpbCVvKRSekmvqgxvjoq5FymvDI6UVYOXU4B8xBXl4veMitHLaIkIzQ0cY2G4dm1AgiQ5lckZHV3LGARiPu3erTaYHQlpuORZTASOikg8BNdiBpaKKhTS+t95+13oP3UQAXsGlaUWNFYUY31LJfx27ajggbOu1my0/AoJf31TAO6KSnOeSQp020X3oGzX3dh41Y0IHdqL5cgkZlLzuPQ9/0AJKMJz//4tbL38CqQsftx0z9vMnrPThHAqPSAoOxecRX9/vzGIdXX1bP4yohTsSvLgxx79LUrLSg1yUZBJ8thQX2cMztjkFIpLS80CRBVgu//73zVLInZedTMGe/sw1nWSSruEUGweMSpZpsiFdRfvwvs/9TY8+dtH8Pz+0+x6C0p8dnqk7UiEpk3pLM2BaapAXjjJ68bzNXFvgYuQU/NGoiPK03MVe9kuflYwT+i3gCuuug4tzQEqnxOVVPiGimoUcaxkzf57DOm/8EjC3qp8ahSGQqk9RY2AUKmU8CeibCZeaYUUtuXY8rpUMTZAXkNbLqbomQbOj1AB7FQEBwYGB9FNzOxQegYHWEEKcZ4FsvTismJyKyd2bNlJDhOlMhXgbN8AXnr5ZSqwVq0CNlqKivJSc92oikzSdVvIx0TQTQIkW66FgMqFU0Uf8TuloSinTu3K50mkB6V+P+JzYZwjH4vQepUTekUWo6ghQTe/o7gXccB1Ti3qK48kcIXTi1JBCgqLTIiZ7KUXTCm15o1rZ/i3cgQ0UZihEhVRc5Z4vshCmiiFA00FTJPrzfOzwuEJDhE/V0GQ5aQxJPl0RLyEMQbiWiZaynab+Z8lEnoKh1J3ZtjmhqoALqkjfDr6K9y4pRQb19SipbYSleUuGi56cDZkJjJt9jhyaCJyKYLQ2BAOHT1FKx5FsdeJBlriLVs3o6LYA6sviLartuPtn/knWmEjRUgVueHo2IbPfeXryOd4/+RnP6UBOo/+c91IE86pJsLlV10BX4kfI2MDiEfjmJoaxe9+9xuMDU/idOdZNNBwXnf1FairLqeMZJAhmlgmchgYGkItZeDO229AaozKKAEi9Fux4zKk6QnHCU9patF+xZWoXbUWdq8qLhXh0af3YokIwkY4PhomZC70weoJoMjpNoZ8kd4uw++lKVP5KISVRilNtGGlN3Xzdy311Ujy3MYO5hWaaRabKw9O3nJdeQnWtrTxV+p0GkHjjv57ivSHh1GkC0ojSysNJ64wA6zMbs24y/qnqUCqgjPPTjbBCH5fO58J/gUqAujp7YGHLlU8Kh6Lo6S0BEP0KINUqDgHQtDAkGt+LqtVS0vW1ER86vYiTt5USOv+rX/9N7NkWGtMVOfZ53eTaxFXv8HdorEM3F4RWQowBU15fZI+eSTxJuMpJI3sEJ1DuzWU0SoLNqqM1Xx4FsvBEDnSIgXQA4uSKmkNl6jI0opiesONjjLYJcvsA/l6nU8LFwV1DOTi/5XxrGftYqAQh/pHQ7Cg7Hedk3wmzntdpHAkqfip/jEqNrkbIasFPqTDA1hMj8BBJTRnpZfV/j8pPif50PKHeUJP2gUULsVRXJSANc2285wyWOInUj4XYZWvpBjVldXYuqoVhXPdePXh72CNlnU3bMLdb34bDdU83J5iWIkclKTrdJSjYtV21KzZgUBNCzLBcxIBNF92M8LzFvzVZ/bkIA6t+NmebixSS5cthejt68NTjz6B6HRIFobXLzAbdmnf1eZV7di+axvOnD6J+3/8Q7S3r0BdY7OZtPc7PaivrkGaY6xi0NHJXkwMnzPzPCt37MaWG+6Gf80WxFzl+M2jzyJFxSj1ase9RZzrJaRcstAxp3Hr7XegvKaC7/UgprJkNJRz4Tl676jZFyo0PGI2E0jyvIlkgugiiyIa7jr2j2U5QyRUhMbGOhpPiQzNI8dMO/jpMKbkf65D5jDQ7pJLtu8RrBD0WqAVFO/IKRGtIq9g8DwHURBLlVrGRybgKquke/SaiU4VARkeGSH/qaInGmAHy6LkImGK1imEPjc7x/PnFhAKeikcPUdPYSXhO3nmrCGIekQIC5sb6wkH/PxuIQYHhoywSj8SySyFx45YeJqIS9FF3gA9l8LdF3iRBF9ZCTSEFM58U9HoxPFjBlL62GXltICTFPEkDcUM21ZAoVACpI/OppxKVcPfWIx5YV/QO/ASRllFRPVP518kxlThRmPM+FCVHpUW09ybAgImNE5vpphTKYXT5nYh32PF8KnDSHYdRnZ6EAneV6qnn3xtTM6dhkxzZFlTIWdkcpZeOE5BSMLnEGlW+r+2ccllnmiSWbtVyJjIW0JRSrvVZJSsbGjCfHwap08cxoa12/HYL3+ODW0BmWScPPwS3LYIaprb4CqpQorwLX1uPx7+3mfxStCGbdsvxoHXXzdeaufWnTh36gwS0QTHdhTVNHwev4dQbQw+wkhtYynoH49HEKGhLGC/vOUt98DPNvz6N/+BcITGgMZMWeENzU3kWVMU7jj8FkJievaes2fgpYKv2n05Pv+1b+Nvv/CPuPOOu3Ce/dIRSGJgbBz3/2Iv5jke4qbnTp9FPY3ByCD7jca8ipCtMVCFAvK1GBW2XiF8rx0hUgBN4ZgahhIayrOVHs3BMdhO6Gol9Dty8CDmpqfJfQtRXqIN1iQ7ZtD/W8efQDtBOkWkJAiKXmlORpEXs/qQn8tjFUlqebFnH34QiZkQSaSFbcyaMLeicxWBMoRmpw0fklBFIhE4aTHtdifG2Cmam1KI1AgCBUD4dt2aNaitqaFyaB8bekJ2wInTp9DVdd4Ii+y1MLkkzXAgthFFDhpEi4FxEuycF8hNyupQxFHZ1XLVCkBUNTYa7rKYUXF5O45RcGc5EHHeI6kG20UiT5jmppVq5HlFuUXspUIaB3khLTbTswISEjIt55YvmpUiijuxXdpiMcn+k/JrfslEAmmIQg76nGAMjokMNjVvRbWvmR7NRwNEY4UIsuRD2f4zmD93FJaBcyiJz6DGSoXM0PKzr8aCCZzoncbxM8P0CuMYn4xicipu1h6NToQxOhLC6PgspmejCNJjZ9joQIkHd1y1m4YhhiIqizKmV6xqwOW7N8BJpUyPj2Dgtb04+viv8fwvfoGx/jDRzQL++hMfxtTEMKYnZ3A5YdajTz1h1iZpzc4weWYROdv6ukry1WHjwVs72rG6fSVhcjmKi/34/vd+iNHRcdx115sQ51g3tzWbpfqHjhxG26p1JPVePPvqWfT19CE1M44zB/ci2N+HX/zguxg/9Rre/aE/w47tW+Giwf7eN34Ba6EN+RbJYha3bNuE6ZOHUVPiQnNlALZFdg/vOcaHl5CNeAObWjtQQdinwi5LNEILHBOn5hNpgCu8pTQ0JUQlcVOF1u90kXf5DbL6v3EYj3T1Zbv2CMPL6wjimXK5VCgrFUJKJI0ljKTaFRJ796CstAbeumbDjexsuBJBtVvC4OAItC+nFmfJ6+hYoMAayEUhFI/R+aUUUkBdQxAwnkjiXNc54/Fqq6rQc+48mtqaUFFVgZ7uIdgdTsLDCBV7GX7yq3h4EktpknFiZEPveX4TeJDXoNAXFFn4mmPNZ7vNgqcfeYyeZwlr3KUYiicxQ6XKWybQoGXUvS5RmVrZFY3E3R5aqVyggP3B4RG01fl1mDviefPlctgfaX7DTk4YJpRI8jtF9HqaWFUoW1nPSgcVC/PbySN3b8LpQ2dQ0rIK137wU/Bly2HLEt/HCNk0qUsuShBJg6WoYQFWkwO1EeMH/CWEvTZMj0/RQBSZHcpnQlEkE9pkTOFypRgtIEnIlya5VlrMAq9bEliB4obVePD+H2Hr5rUmhDx+6ggm6P1TU7xmOh9etkv852z3OBaq2+AlCtj7+kH86kf/jh//8pcmm+Cv/uovsXPLJvz9Jz+GvOAUrl2/Dtdv2EE4FcGhY8cxPDWOsegsZqZmUOJn/w4M4+jR45QLJzpPd9LAViBK5KGNoPvobU50duLUuS5sWd+BUqfVzNt1HnoVAesSUnw93NuNO9/8Tnz+s/+MKFwob19PTleJPMpIY7mHkDhhwtZJKrXKc2mjME3uu2gkx4eHeE9OGllB7WUacZ6fQ1ZE2Wtc2YqmVR2IkypECAFVc7Gqqo6wVziF8iM8+9/UqT+ZR9q9fdMeCYuiLlpqbtLqCc1MYqq8EgVfczxam5OKzMFXVgU7XanH7SfX8MFp5n0sJmKW4ABnSbJVCZTtIz9RNKXA8JU4b3yE3kkeT2k7bo+LMMxiJmNPnjzO72TJszxUnn5ccuklJjvhdGePqfHQ39+LOhJWcYrFZBjZxJzxEmqnQ7UXeC2TD0hlkpxrGTvdE7w+L5546GEUxQkH8p04GKEQaStGKnU1HXJsPokqOsOtdj+c9GYqYZzzdWw+dVMhfaP8/NvMtlBRrfxbJcu0BWWW5xFfmCO3kTcq4vsKYqhnCxXCZ/tchV603ngrCivKUVJcgRdffJp84jhGyMMuv+pt8KVtKHXX0MpaMJteJHwmZ1pI03gRyrLfKznYq2lYSmiJtdlwAa+pZe0Jwr8QLexsVDmMRBNpcjlCw8RcxAQ5Tuzdi/O9vdi5pp1toXenUVQQpoieIVTgRumWS7Dp3s/guvu+QDj2GwyOjqGZVv1fvvYtdPecwzve9TY899CDuOXKy+Ar92P07En8iBzoqVPHEWVft7R1wGNxor2+ycDyiakpCnUMLnowHS7CqbGRcUX+DV3QtIXD5aBBtmFlfSXblMTB1w6j1Mfxo/elNcGmdavJpNy4/U33Ir+yAyuveCu2XHY91u6+DPv2vYRiykSCXjwxn0Y4lTQROQIicqOEgcY52c2Hh9dRaTQ9J2NhbLt4G6qbq81Wl6WlXspSDYpLqokmFDLiiP/fUKRLLtm1R3hWdleTmSrWLsxuJl/5rhbRmeAOFSkvz2aK9NltVALizVOdZxDhYAoLu+Q5aBW7OXiBsjIKAn+/mKs2qpl3eSApVYLWRRxM2ElFRgLlZST38zh79iytrzZi1u4LI7j5hlswOTHB3xJaWu30Xn5Cjwl6lzSt75zab7ybFM44DXZcIV9rbkjBBwvvwed24/knn0BNMo+8g1CI9yBX38YfrFy2gfYLa11e+Kk1eVSaeb4v72sVpOQ5FXVSpNAoEvtGimL6gR+KN4WpQIsUzjANhptcxcovSskKF/JM9reic16rG97LLkP9ZTvgXbkWbsI1kgjc+fE/RyLeh5L2BtTedhMW3fXYvf1GeCMpWvp+9v8C0vnzVFYqM2GavGVFqQ11leVYVVOPukAxEukCWmAihUTYcM7QXJz9VYi+M+M4drabUBXYvmElrDRsyVQeOrsG8ZOeKCpu+iQuveJ6FDg9eM9H7iMi6DReXUXvx8mDSgjVDu9/GQXTk5g8fQwP/+gHBkqt3bARvaNBpIuKzLKU4EwQ1XXVmCbnWNmxkkjDbuRIE/IKOtWR71ZWVtDI5JnULxnehHIxizj2mQTcdk3uxrDvhZfhd1vYnxHsvPganD3Ziwde7kKerxx+KgNZGKrq2jDVeZQeiYaERkHeSGOuwIuN7akkxFTbNTeZXcgSJXkRDs5ScRexastauMihpNUy5Cqr7fJUs6VUpAtRO6Ga/8bxh4okHcz/zF99bFEQzoSO2SgJvAIDirJJUPWZrL06SCWuQsEwmlduguZo12/cioOHDqOxuQHhuaiJEPX2D6LE66G30XxO7nwSRp1bk7spEmeFIuV6S4qL0cTfpnnj//ClL2NmltyAw58ilHvykd+ijEr2o1/81iTEKn3IQ4visWTRdWIvO28eTnpFpQQpr04cS9kSDipdgcsOx/wySstL8Zm//HO4TwzARgMxTIVW+lEDYapcvquI3xNApKWILqSoI1RGWn2T+EpDoIEy0wGydlQ2rWFRlVjdR5b3M5ehJaXijydThGT0zIQV+ewoJ8/jpKfyOixoqwhg7Re/hijPF5oeQdWWbSZKudT3S17zcXqiLOL0qunpbTj666fhKvYhY9VEOAeWbVHy5kIevbigLDVzQcW32eZ8CpeFgiE4mMlzYGw2geHxaYyHgjRgRfSEoDIv4e23XYLfvvQ8ZpKCog4cDi5gtLAceeQgTrsddv52cm4GLc1N9GyES4R7pTSEy+SAHTRE1cVO9gOlJZEyhmZl+xq83n8ep4JBevQllNNjavpAO+CNjxNxqN94KJoZozJRhMzDSV4S5bhm6Ulq/C68adda8hkbhX0MZYFSAggbbGWlOPLCaQxYy1B/9V1YeKMUwLJlGdODwxh8+n6sK1EwjHJFAyMDKlimSXPqC5RNX0RrRnFFsaY+QiEUOmx479/ch1pyciURLFEOVCfDV9pG1EG5yaOhZD/nMhv+zw/qxJV8ep2PhPFIWzev2yOFMfyI2qqJNE0SCu7pbwEdLUuQXc6nZZkldAhU1BKz58Ht9lApPOzAUTQ2NeFM51m6SxsGtZ9PecCcU1zKQxjn9Xng9xeTexWZwIOgkLxEMDiDyqpKtLS24fkXXqLS5SNNTP3ed94tfo9NWzfi8LGTqK2ppfWl8BNKZoiV88hxbDw3v0I+RCFj7ymYpr2XChaXMTk8jl+RI+TTa1TOpOCjYBbnWeGTsnBgZRi0944GWVFLQdslKpAeGblg3itJkimlpclg9YkieeoLUy+Pg6L2xHmPISvfo9IW1AaQrSzBstuKBM+bR29cwpuopnddoGVN0ysUu2w0Ii70vPIbDJ0/QAENwZUO4fwQvU8eLX2RjXLL9iiAQqFUeDzLBgi6LBPDFi5pUy8K9VIB5jOERVnC3cU8cjGgiQS6qaEC9coxs9MDlFagjNxl35EuxIgY0uQujQ0d2EWe8+tfP4hPfuDDuOrGa03fbt+6FZvpcQqobH0DoybbwGElQuH156hcefSIDlr5073nTBXTRDSJPC95lgwtrbkMpoJJZp0Y+0VjLQN0Kb3xDJU7ohJY7E+Xx498uwdlbKNg9MTAAJJUjP6ePsDP9pYEMEVYpzm0JH8vPqhEWAwcxZZKGyanJ8ibHQYtCdrJgGoQtapZ5bUsHJ94OMpn0gfyqXzKyOMv7cfPHngYN958J42tg/aRxlcbUNPY8X9vPP57x594pE9+9L2LEkRpt0kHIsyTVdFrLc9lD/JrVCd+R5m/4VAE7au2IMuBVB2H3cSvZ86eZgdpFnkZnT3DRC5zKOHfHe0tFHIp6TItkuBZMb+TRZjQRsTYTkusTleHr1i5kq0pwJmuPnSSM/3dp//c8DNlFkzNRswqUM1IazHZQP9JJIODtLC0uuxUwTuZIRtfi8+5bcTG5HjTfX2YO9WJ0Qee4cdUIN6jYNc83YZqImTyc5OtPnauij1GZJFp3WRTDUTks5WdLV6kFaICwMoBFGzT4CXY7mH2k23zKmy94jI4fG7eL0luwTIsFPok4cvEoWMoQy1u/rO3mi0gf/I3n8JIegrr1pcS9syy7QtYs6oVZ/u0vWURUouaV8qi9Yo3oap5BwelCFPBAXQ99hMzn5ThcBS7SnG+8W7MrH0Lzo9HsG55FMX7/xc8PO+axp1Y8fZPIK+yFuFjnSicm0JBVTWWyith8RTBRo+n1abaF1cFa8iajNHQ/KDGOppeoFeL4vqbr0cxuYjPsgQ3FVD3I5ifZO/MEJ4FCSP9xWVYLCwgqmg284XaaEEGWHNcKuL4yb+4Dy+8+DyOHztKA+ik4s+T08UI6W342b//CInBs3j9oZ/h8cOdyNjy8OW//Ef8+FcPwbbhesQ4CCnCW+IwJIJDuMIThj8TwdHBCePRxa0VDIpEtOxm0XjXYhrsDMdQxXtUZ8RKOVAFBwtl5tIbroeFf195xZWkEgv0XDYaXikSb1vCn3v1xvP/+/EnHunii3buUR8qIECZkMrobf7Hh4F0uaxpWQC9VvqQ1xcgcXSbXLYwtb+5pQWjo6Ps2BJMchDsdONen88soVCiquBhiPhby6obiZu9hH6a+VeqkJ8uWB7R6aQQEjppMdjtt95MY0EXTdeh1alakKdC9Sqh5PaVEELy9/FZtkVRRSqHEjopHPJyar/F6jCD2d7ajMe//G04SWSNPSCJ19IKxftU/0zbs2hiURv/aj5K3Mipza3YH4IOdLq87yV1Gmy0uooSalVujPA0zPZzCE000dFSB28VuQCtYSGh+9KirkOhIn/acsUlmIvO4td//zFEJg6ifEUJVnXUw9O+CmXtmxAaGcSio53QS+WFqTf0mg2774atYycaN22Du5rGx+1DZXEd+g+9xOsXYYaWP1O9HvvPDFH5gljVXo1LUkQKvnXIq2hF15FDbPsSXnr1dRSTWFsb6jFf4sHw5AyOvPIaXn/+OdQq8spxEDXgrVKXeHE+rFQMzdddf8sdOMjvxhIxs/1+mPIxGo0iFCeXZB8p3B+am6NBnTcGUVMe8kpSJFWMUp3yBx99FDfddCOGB4eQoMCnyI8VtJHHffHQCVy+ax16D+/FmRDHkRBzZ2M7hov8iHLsLJl8zNNQz0eC2FpfhHpvIbrOniMz5uAQ5sogywArSqsk2yoqiyrkajO2Il8xFohcFkk1FuiJC2nET3Z2oqG2gcZ9FdtI2iGB0EPlA3ROc0hI/s+OPwk2bNm83kTtTNEQnVff4iEXrXkWs3RbgsZnlaNNskMF51x2v3Hr6WySvyEfIb5V1GZoagbjYzNmYtRJyFPsthE/u1FeVmzarejc+OQUlaKcrp7Ej1ZPHyhBsihPqz0VznSZeSxFYAwGpiD3D0/DbSkwEMG6ZGXnLVKZwiZMW2CjahB6qGCjSgXb6S0X6HWKqHxdP3qAQvIGnqaP0UpaBVO0xkrZ0ukFEldia92vPLBK3saU6kOMr4ic3FMBNUoeTUvAbXyWJ1NJrOWFfMSoLK6qcngqiwm7pHwSSN1oQi4e7kANPHWVaL1qJ4pXbUDVmp3omWAfTU1h+1v3wOVrouWlZx6hYSjIsk8LULH9MvziX/4Zzz3xJHp6B0xyZnSiH1d//AuovPRWrLjmXRhPz8Hvc6CuXGlacVx2kRvFGwmtNl6EnmUH9nf3onnXJqRJwh3F7GuLLDR5FaHeIo3Xcwdexfd//FO8vP8wnLTuKUJ2bamp/XFFc8RZVmzehKmBIYycP4+YKsBkl2F1WYhl+EyeaaVnsPC1cvEUhtb8kZbBJPiQcVucTyE4NYHR4TEz+a6aFOLFKT7fesN1HC87fvHYc0QSbmy7aDMv6sU0/XcSGSzKACenMT90Fv7ZMVx+9aX47b5DONU3YqrYCoIrZW0hTb5DeUmy0TVtHShrXoHTQ2PkrwtIc7y1m0hfTy9uv/lmjI8O0/uvMvXuVPVXMmOCDb9XoP8PirRt68Y9+kBwTgIrXqOHgg2CfBJoqZdZVUjrpTQej6vYBAAEpVQtU1uD1NU3E7+G0H9+hJ85SfZUBsmGfS88hFPH9tIbRE3ELaYt7ekNwrNBdjgt+2zUYGddU9jL7/dhlnjX6/eYKFwwPGe8X4qer7q+ElXVAf5unjDpJJwk31YT0tXcEdunCVsqu8NjgW1kDL/6q7+Dm1zGw88Ls4QxHIAMvYisqJJ0nVReBSukZMuaBCYnVDi/wkbvSCWSxVt8Q3GEApR9rbxBlSJOF5E/iF+xn6yVAbOJgKoHmQWQhGbLSxn21zKqK6rw7CMPoP/EUXpTC/JLa7Hrjg/i5ScfRZWzEId+/S8U0CSxJEk9hcPB+5meCdIQaN+lRXryORqhchTEo3jl5Bmk2a9W8qKz3/g3OEMzKFuzFgHystMP34fBwz9G46odJk3n4kuvQaCuCRWVLpSy/1SLzkmBqyj1ob26BlvXriHMuRirt6w3/WzzObE8MoVnfv4AFWARiZ4hs0Bz8zXXYCaaQJKIwuu1oZznLIqx/4RutS0/jZfFrpICNo5FEbS7urxFPKGCllnU1VRhZjpIQ6sAB/uSnmrt2nU4dfo0+6cQrx08Chth2fmuAZSu3oZ0ng3zyRQWUvQ9iXEUTQxScRTkGkdTSwOO9g1iirLQPzphSqWJB87nW1FW34T6lnYMTkwTTSxhiOM/NT6O5voafPyjH8Jr+/fhmquvRTQSIx0gz+TYWNgnv0dg/w0l0vEnirRj28Y9Sg8yaf0m3q8Im4wprW6GEIUdIyXLBSME8agT8znSaKXbLC2r4G+XMTw2zt/kYZLepq2tlbi5Cq8feAa9Z44QO6QQI8zzF3tRW11ptjq02/JRX19rCGqCVkPnSVKgBPcUOqV5gp1WMTEbg83qwtGDr2Lvb3+HTZtXY3C0D4995bOEj344yUvsHjvsSvXhoM6fH0bnP/8aPhUqYUcd6TwKJ4XeQy9qo3AWKUhAAS2kFTZL03lDuS1meNO0rrpXFSmRnfIRnkowVIQ+TcGwUulsqlfA+1dFHmF0ZUkUBPworijjwFBRqGxFC4SY5IsK93v8Llq/PJSWOzDQO4ltN92D7nPHcdn1d+Hwg/fDOs72cSQWvfQUSRL3ZXIkKvXwzCxmUwUoDlSiusSPFA3Hz3/3GE71jGNkpA921yIqyDscq1bDS4PitVehecefIzN9GIsDP4MtsJZDXMF7SprSy/nCb7xXBU0UjTTbd7KtJQ4XhS5EL5NHXutGqYJA3X0oppcOUEFKg3OopEIoYyRID68N4hZoJFTkUyhiaVmA19gAY3yK+EKyQ/dvXquKquYWO1Z0mJrbquddURFAW2s7XnxpL6Fj0kyl3PuuD+KGN78FnUdPUQ54/kwYqYHTqFOF50IrPU8EG9d04KWjZym5WnNkQXVdIyxuLywOLwapNNV1dejp6cHUxCiV5krceeuNSNEAzc1M4fprr2Eb88zK3bGxISOzmrc0tdfV2P/m8V94pE17RDSlKCL+GnwDfSg8gnzGU/CQ1dZI6H0VxHA4vWZCS+tkQkr75+cqfBIMT+GFZx6Hx7HMTnkNc8TRM8E4Xf4CBodHca67B2F25uxciNAxakpzlZWUmevS7xneNReJwk3PFOKg2dxWHD3+Gv71C/ehocKHh3/3KEKxEF7mNabPdGLu2GksTc2iqrYJCM2jprwR7VduB+IZjL1yDAW0Tku8H+1pq+BAmvBLFpQo2eSw6b4WqRhSCumSQspmdwL+Rm1300NlKUBLlnxEFkl8KSQSOhkUBR/0t39Fk1l/VUQYuyTIUyA1VIpTHqGnB/nOEgxNJjBf6CWczOClX38bI3NZXHrVFRg++Di85ID5XmL8eNpsRpBOKa+iCAv2AIrLylDjtyDadwiw+lDXsQXnTnRiw42Xoa9wEfbiBvjynZjqeR7j090oL5iDZepJHDqXQe9oGn7tNWv1EDlQwAnbrPmaO9GE8iKOHD6Cnz/0IHy2Jaz0lRvvG44ksO7yy+BbsxIzY4Rk1WVo2NCBS5tacWNVC+rIq4KxScRGRhCm0YypfBkVJZPUtqfsHxoDRXsXF7JwCHmEg1giBPN7veb90jKfWRazjh5x34t7c+ldVLgjh1/F7/7jJ5iencDN11yJYrZlcbKfxokySF6oLTKVrXK0swcOGrhNGzcYI69i+ZOTY6ivrTRKs7qjFa1NdYSQPvNYvaLNRCUlm5rPtNqtVOw0jdEQaupqzTl1nv+nQzpw4bigCzr+UJH0bv6H3v/ORX1BD53QdIKsFg+9Nh6J/0To9FqF1olmEKhuM8uRZ8MxWpvVJlevuY0C5SIRjM3iu9/8RzaSBN6uwEIuv05QURZAWRC6Xj49hfLtduy6GP6yGhS5fIQzbBSFUSsuD722H6loCMNdZ/A373srNqxsg7WkBa8ce5WQoZQCPoMiktHpvl4kCaeIGWltLahtXI/Op/Zj+MBJ42Ep1xTsXPhaQmRjG7R5sLaJd/FZi/qK2NHiesrVMrtqi0vRU4tHldLrxcntRsnJtGBchNlKOKHa1ZdcfxNsG9tx9swZeOrLCHe9tPQafEI+GrrSihqs2X0dylo68NqBfairrcEH3nQ93vXxT+P2O2/HV29sRMBFYlzShOkgeUE2Qr6RQThBL9O03uye0FxTDntsGq+PhxB0N2CUPOHLX/4c78FJ7pNGiascvY98CfbQKbirmxEoPIRHHvWhszcOOyFPzYaVcFVXUF4tplLqMjvZaS9CA/nTyf94DqsLHLj8059A6S2XmrnCRDDGsS6E3e+g7czi1S9+E//xrW+jZPtqrNq6kdA2ghRhZQG9/hRh9sGBEZwil1sgmiikl9LCPyW1gv33ofe/A8cOH8PZ7vNwUgll/JXIvESPPT0xSZTio9cim6HReeuH3413Uw4STz2B9F134vs/+gE96DzPScRht2CckO4crzU2OY3qmjps2EBYW1KKtuZGKpqFvN1mEpTF8yTBmhLR0nlt4G3mRmgknfTiGu/RiXE0trbQO9agrLyScmJE/k8OKdIFh/KHikRd+H3UzijSJz/2flIDKs8bFllJrDqkGPJMcodm3Qqthv4payAUjKChdQN6B8ewdcsWE1VTzp1C3BOTg7j/X79Ke5pCfVMNG0xoQBzbVF9HYevGqrXrDSkV1FLBFM2GN9CCCN+e6OrGP37l6yYSaGebLqKlv+fWm9BATpYiJk7Qeh1PRbGmbBGTg2cIhebMvrSTHNRiXxnbvGyibQXRJUycniL88RnBsNO6WZZ5c7wNZSfkVrUu8rvzpvBjJb83Ry+pgIuT96e5roSUixZVc1I2CoQ6U0mhw+k4ovRM1oU87Fy3BYsBD+a8FNBYEmWNNbB4HBw4B7trEUXLaTN/Fli9BQNzSezauYsQZA7PPvYrfPS+v0N+6Dy+/6Hr2afLWHH9u1Ha0IbCBVp4eUn2eREhrSZVNRmriNTPfvwznF9ymamIt99+O6LKqJ4/jUWLA9GhWThJ0JPpYdTYp3Hot3FcuvMKeFeuxPMk9F3Husw8S9uWNVhV3wp7aQlmy0qw/tZr0D0zSW+dQSGpmp39UxpPIXTsMJ793e/QMzWKT37v22hYsxlzhGFnXt2LybM0UMkwMuwbd10DtlxzG3yBKlNbT/OQbnJnpe6c7j2Pb33jn/HMk8/RvtnIqeinDfwrQCIaM+uaSglbo7EgKgKl2LBuA7Y9+TyqFyK431eBaIkXbo5NhMZEWeba1GDVuvV4+IGHKJPAfZ/8JNoa6ugRk4b3eAnVNMjy51r7JnnWvJKSvFweIgYqltPhNpFbTR5r6sTp9qBj1Tr+6k/hnfQmh9IEV/U339BJefyhIhlot2XT+j3yNGqYOkGEW2FohbnNqY2q0jrrUjyhlhDI2qTIEfylZdB27dp4TGHrBcKSvt6TONt53ETQCmxOEtZpM3FbWhLA6TNnTXELFWm0up0ob6xHWW0FyknIveykIn7W130SW/1+/PV734ab1m6BNZJG/fp1cHS04PWxGcTyxxBY7EU0MUsCnDGK09zcAFuJg57DCR87avzsOBocAXiX2XG0QnZ2qpPCV0z4ZRf3Iq735hXCbbEjvqySyiEECFUdFNgQeZqT8EdLlQuoTJrLUpRItiRMxYuSv4hrqS/a1q/G3q6j7GySbyqr9n2SFSbT4gDyN1RW/a62dRVmKQhPPfwgWjracRvx+jwFa+/P/gXZ8dNI0Jne9ImPoqw6D+Vlc3AS1paXl6CS/eMPlKPAVQhXuReRVB76n3wIbhqi0qoA8qxOto8e0F+B0bEoRucTuOjyO3F+cBHJmUH0DPbgCHmIM5rFVW++C/f+27+gydeEfE8JQL5acG4UP3nqYYQJTrRIcymbjzOjozi9by/+/QufxSXvfzfu++WvUNxQTw0rMuvHGsl/29ashqeyCr7GVvRHqVx9/Th46BD283filFpdGwqFzHolcRUvYevefa8iQUUXp2qorjLQTpWVdu/aQU88jfw0kYOdhnJhDjd+/atYe+s9ePjJx4l6kkgtcgwsFhNSl6EvrwzgHnqs5sY6Gq0CsxBUi1DFzYQqODiUP8178nqUX7NtKGG8nbSBQ0OlLoSFqEcT6gZxUP7kgf/zIb0RornwOleBNqdw/wW0e4eBdtI8TcZq2bOsr+aOzK/52vycwrSoSAeFLEZL4vRXciA98Hn9iIXjRlu91PoDrz6C0f5e42nGZ0JUMDfqGxuMFVLKiKe42ITKBa/cFKYVa9eipqHJ7IBdwI4qis6jfmgGc/nzWKanGx8dQXBkAEPsqMLN2wnPwqgOHcds1xHMLCzDr2UVVIYsBbnEW4bZI4OwThFS5lFJ+Jv5PHpbCn+CBkCROtCKFqkjrdrzmzg8lTXWPzifC+M3kis4souIUznmSahddA9KhkzTsqVpTTuDk/xVPhrrCEFKFNkjBKMQpnn/NcTjhU43eVYRz08Ywd8rkFHdsQHVazfTC1TQ6GQIfaMY6TyE47/6Clwc6AT7fe3t78HaK3ZAG7dNzBKGZgmp8+ld8xQ9tcLpKsNvv/rPGH75AViKawjhWtB+6bWIsA9VSXZqPIjbbrsZA6eO4NBvvovUZDcFyA6b1YtllUvLFGGqsw/nz/ahav0aXHvVTWhpXYNfvvQUBj3l8HjZ12NTJiN/x5pm7Lx4G5a1p9S8DEkhjec8MnNTFNgkHIRojz31NM71dKO3vx8xclrNBypNKBaPo6qygspTjNa2NnKmGNraVhLBrCUSWcSzTz+GH/zr1zFwvp9jwzGrID+mUYuS33znm/9kShl/6m//FlXlxTR5moJhX0g+2Y9auuMrpgdpbcebbr0NLo5jSoVlqDDaFXCeY2YlZ7JR9grZZ8r1TKpOOpXG7XabaGRFRQVlEYTMudXfBBboWL/ZrI/6rw7tLSWPloN2/5tL/Qm0++CfvW1RIVzNo4i/KDavPDNFtC5wJXGbPGq9Ij6asJtPJdlBiygJNJgMZHdJiYnLqwroUw9/D5NDIyimtxocHefA0DP4aO2JnXvO9RDuNRA60c1TqBUyrSA+Xb91C1p4gz3PvoTd5eVwVdTiYN8QshTG7TddgxO/fQzHX3wWS1s3YBX5VH5+EsXLFMZjz8FNQc5KyTkYZbTOZ584QE9iQR4HwMK22uiRCtnJsXkSeVo3rS8STDW2S9kNC/MGN3uM1cpgLDFnJlLXUlitVLoslZQ/56AswhYow+uqJbGiHWsu24bep5+mQfEgHqNnLFhA4+o2WNw+M8lrIaYXV9K8k6+2EUcHJ7Hv1DmU0hOXBgJwBwfhiw1hKS8KCxXpxLQTx9M1wlZYX+9A2fwkqul1Dh0+hJqOLSispFC+8BCc2RgWCHWDhX5cfOPVcFQR5wcq8bP7v4cjJ07gF9/7Ls499GOzRMMk2jo9fPhRRERQ6ClDmaeUbXCh+8gxfPNb30Ld5jUoWXWlCVVrnKo4hm95x+20N6rnTgdLcc5fzEOKCjR/fggjhHWD4Tk8f/iwSR6dz6QRozCLyGv1s7IKRBWU6eJwuNDW3mwyDNas3wGHuwZRQsVXX3yaUJ/cpL4egzNTmJ4ew9XX7IYrrwgf/NSnsJDMoL+vx8DBQHGZ4dhaVtPe1IrnX3oen/qbT6G5qhrx2RCVM4ZCQkrtAZVKp4y8Spm0OFRBNO3coQqxitCpupFkWvsjZcjLlCCgJTMr1mxEgFxJ8O2PDxlfKZICcP/PimSg3dbNm/aIC/El3WZOgcSF/pBgab8dLWDTdyz8OzgxhjAfUXITyqnZmj1/KY0Q+dHs3DjmgnP8jRVufwk7IYlqunLNaqv4YW1dnSnRpPoMDo8b6zbSUptKMMDENDH1t7+Bk3tfw8a1K9BRVYbHf/cIkrZ8XHLL9egbHMehXz6Anv4hxBJUcGcdFqtWwhJog7O8Ec9++zcoSNGzzrNTab1i6YjJEwuTXyjCpoiNjQqjdSs2aoeF9+ilEklJQsk4uRNhoj9g0oU6wxNm9zqt0cjwJvMJLepJcAM7NqHjrXehZ3gA6dAUwoRZJeR3o8EQyngfBTbBBnp1Kms+PbjWQmli+fobboLLV4ogvbl2mZhYtGBsyU0PRotcYMe2XWtw36ffjLtu3Inrd67FJddcRCtfjcuvutYscLO5skic70ExBdXH9vcFowhQmFTptrCIMPHAs0gsFuKu227F9KlXkEdFzlMkTatSKZCaSlAyb77bTgjtQ9XW7bj7kx9nG20YmZzhuM1hZmoSl1yx0wREFpeohBxvLCtpuQi9v3oQB+//IYL0kucGenF+YoSkXnOIhSZap8l5Ca7SdWSUZXRVgMTO/s6jlxX8d9Izavf76dEhs4hQRfQvuvwa7Ni5m/yHCrNchHvvvhebV63B00/vpQeZR2tjE+rZnvXr1qG/uwtNtbVYt3IVRoYGTYBncGCQMpsHXyk9mJAD25HimEyMjSJQWWkgutZrKWorZdIaNNVELOQ9aTpHf3v8pfD5CHf/0yEd0FIgLZ+54JVy0G75T8PfGzeu3WNqw/E7+roOae0FReIo84NcYqR4k6qQTgxSiMRRojOYmRwzKyinB3pQ7XciRDI+MT7FzqUAUfjkABRxmZiYNB5PafdaKiHCV1NVi1XkD9WEAgocnHjmKfgrfIRJSTyw/3kc23cEt2zcidZACSaHp5AOT1MQZ1BPSJLXeQajXV0YOX4WoXODSJ3ow7zql7HN+YRyLl67VJ6GvEvQSLPqmnVPs/O0VWWM2NjmchiIqZkEH2GQsPRULAwHn5V/15ucJTYvgrfAhoEg75edGG+txjQHZ+zMSVStrUZnVx/K1m0mZC1DQSQCiy1HuA1O14OdLgEroBfetvMS3HTN1YRVu3DbjTfixhuux5HzYzgxGUNlTSOqCVv87iIS8Vl0nR7Eqm3bzJqp6jIvfDQF191zL8ILGRw61W1yHsutCczzvCdPncKjjz/G/nXhHirS1LFn2cc+Gq8U8gotvC8Xlu3kRA4vDYkb+Q6Oi8NqoF9dQyueeOopA7mj4Vm87b1vpRfl+NCALBcREncN4/BPH8Hm996DI4dfQYKdNcF+DlMwtULZBHl4u2ZDA96n1rGJn/iL/XDTQ/V391ExK/m+AgJOk2RrwTw6WpowMjVN/tgBj8vPXlo2a5kcBRZ4a6px02VXm4zv2ckpwr4YumlEFK6+4uJLEONYaFWuJnlXtK/CmVNncZYy2NjUaCJ0QiITY5pvGyV8baWiER5Sae0cb11H+1EJhXCgqPA06FTwsrLAn3gk1XcwmQ/SA3K7nCLp8V8o0pYNa/cowCDFMQv4+FpEWofIm6wqcRM9EhVLpJsfKRKliS1tJHV+bALjobCZibe4PIjRikdodUW4VVugtLyKr/MNmVXi4hS/X0DPJwupFZQVNRWI0xq6yFP6Tx2Ej51dVVmDFcT98+4CPPLK83jqmRcIs/KxobQSb7viJnSsbIO72IerbrkRG1dtgJtN7HttHweBbp1qoXX6aruqwtIhUPnJ32xO+GnJrRQSTapqSw/t/zoTjZi1VNqKMZ9KVsb7StJK2RYAN78/EY9gbeMKRMhtZguyiFeXGzw/Od3L89hMFnxTx2r4KgKI92pFL5kXvQYtj0mpUijWbHy2pEpKCQ4qLTct+OzQEObGBrFrxy5cevFV+MEDD9MzalKZvKBgCXVNNRgb6DPbkWjC2k7BjxFGXfymt2Dfi08gOjKD2OwUFhJxhOlJTg5HsaJ8EXcQ7g13nqAXcmBubpbDzt6nYViicOfbFJH0G8VSSQAQSTzxnW/i9d/+BOODR7E0Nox73v9hBE91se/i6Nl/nOPTivzmShx79UUMnT6FsPZ+5flmI3HEqTRz5CAeJ/loPGnmFZUYKqogo1zs8xlB1d7BdhrPwrwMvRL7LBLD8MAwDVMe1mzYaKB+EeVLXDazbMFCPIHOV5/CoYfuJ3AKo3syjCWbFW+96SaTKP34M09j/5GT2Pv6YTz65OOEjWvQ0tCIE0eOk5e1mqhdhv0yMzFh1ibVkqPLI7m0gpZyoWx16YhVY8P22Sm3ZeUB6YdUwuiCDi1X1/qy3/8zyC332Z8o0tbNG/Yo2VKHkkcV5TAhP55A+WXSSuWlaXdqxeR1Ee1flNI6mSI7rN5SWjqXmXhsbGnFvfe8HTNBQip2dFNLMwJlPsxF5xCltXbwOi4Kl5+dUu5zm925S4tL6b3mEfAVo/v0cdBOmBC1lp6X0l23NtSjpMyNw8Mn8Myxw3jwtVfw7MsvwkJoM3HoKJLE6+nQJDBJj6d7oGAru0DeT+FsWUoptPLnYlQGhfmNmeD7Tnoqj83O9wlLqRylSv3P5nig+kGwQGR0aHwYTdXVZuuW4zzH+FwMy1oywD4dGDyPmeFJbN26DVN8bZOlYb/l0zDk0ZppInRJfIPXyJAU6+/wdAgTw4OYJjxKBSdJfhfIJcvx3P7XyBUuR3aO2J/cM0LomFFyLgXDSZhc1rABS/SkW3deRCHfi4CH1ru0FsHZDM5OjMPvteLKSy5FjOhAspDb9lLtoUemgSuy0NsT3uYRKtudPvJCCx744v+i0YiixkpuVujE8C+fw8Y/ewvctP6vnj6J5zuPYNWqFXj2N7+iwQsinwZRlUzD5B6BmlpUEl4ODJw316PVMLxMjykqt9JwVIpreGDA3De7BQXz/I7dhgiV0E1evXXbFnO+VHqZEIycJTiCH/7tJ/Dqw7+BdhccpVpkrB588r0fMBPAB06fpmGwQ6uTFRINU2EOHT+BluZGM6ZKTaokt9QEcTQaRTASRSOVTN1gMnSEEng9CoL5vnZF1Dq6cnJ1cw9GYfQQkqAMGGHh33QUOY+UO/5EkTZsWGOSVi8okIiiFEjZ0MKQUi5FQKRYqsWgyqd7DxzCFIUpnFTEq5Ak0mOWOyTY+J5z3bjq6uuoWF4EyaEGz7OTiZuN1adIFFupfLzWyuYG5BGmxKYJ1ahwIUK/K3ZspYcb5TXoFdk4CVCWwmjxOlFHz+al5YuGxzFPzCsI6WM7bVSAsfP0DvlW8hPtfauad1kD5YTXTaEUvqmBVOfIIimao0VgCn+qcwppaTSfMDAzCSfb6eX9KuCfZjtKhOtpnT1uH89vR2E7IRwySMzOYInCkIzNITU1hwOvvIxGzSPxelJApV3JCiuqqmL3KmVG0G/OqX7RZs7dZ04gMqPzJNBAiFTocMDhm8fg0acxcu4wyir9NFROvudFbfNKZHnvfX1n0bj6Ypzv7kdoLoO5AifO0ctPsB+LyA0v2nk5or09yCymzD1arYQzNHgml4/t9zhdWgcON8dhkR7t+M9/iQYig4tbL8LVf/cltN/3EYwk5wm37Gjr6MALDz+JGULH7pNH4Cr1ocjthamxrUl1GkL1tZRJhWpyu5Qv0oNGyYmyhPOjaKI3CM+GTIqVkM/I6CA2rV2bm6AnSrC4XWaKYCk2iyd/9C/4+Rc/ReM4Sf60aBKee6hc1S0dWEyT85L72GhwNqzfhOD0JL37ArldFIVWJ7p6zuLmG240lX5NWQJypdm5MPsAKA+UwetymdLXTnphTf4WUW7NtAXvpayimnxUHOl/K4pQmVYpSwpzilT4/1+RNm9at0fKc+Ew3oiCJwGUNCvDV5ncWgOi+nbPvriPSiMeQNdHjCzXGCY002ZQc7SkWnY+MjqGu0kaW1tWEgYW47abb0FfVy9UfchO16/9WKvqGnHm9AmU0DqpZlmGN/3aS3vxpve9HzWNLeg5c5ZwTlZVAq8I0hJKqJw7i2uwwVqKDau3oaO9FWdfO2IUPp6OIU5hnU/noo7yRhogwVUdRfJUhEkijSKlStSUwAu5mj2XOLClXj8GKeRKB1Idhopidm40bbadmQpOYeftdyC/rQ3lZdXkWWFkgsOwsX0EcnxQSAa64aOguunZ1P1F5Iaan1BES/mJqlw6Sq53/kwfesjxfF43ZtlvPn7n1aeeRlNbJQUxSM9NISN0zdpc6O/rRnDwHB68/9vst6Apt3z/f7yEvGgYy+EwoWUWeZEQGhzLWN/ShmtvuQU9J16iECjqSuOoe7YTMXiL4SUPsnhdqI5YkDcwiUP/9iPc/c4P4PLPfR3111yP0ecOIjo+ic/98N/w8KNP4MprrsTVl1+KJx/4JcorvJrdRILQSrtRDHGMdT/T4qXsNyWj+siJMuR0mVSSMFZlr1ViYN6k8UQJrZRXmU6Rg9I7FntKUMS2+DwuDBNp/Mun/gyz/UeRXraia0LVjwhz3Xb0TiaxZSfbsPcFLNIrbKPnV0GVYi8NH400B9H0tYIGbjtli1BT6VrKcgjOhskRc4kCfn5/eGgYZRxLwTUJvyl4SlmpoGf1sH/+8JDBVSUoORAd/6+KtG3LRjMheyEEnnNr1FjzWpqZgykLJFu/e/oFCmBuXT5bTkiiDaBSRhjl+jKEUKMj41SgFnR3nUNvbzct8BK6unrw0Y99AnXNLXCUlMMRqMQM+ct64mNZf2VtFrt85A6LePXZVyioAXIrPyaGeuGhkjhTC2gM5mFr/Ua4CE+spVW47vOfxy9//QAi4yOw8KZd8Jgokp96k0el1y2r/Yb78VnrWAT5ZGn0z0Qn9eD9Wdl2A2MJXytoJSPkTqX+UpwhVFvke81VNZiZnkXNtZegwJuHnas74KypR35kAcmJAXrqfLaLhp7PkViUltoOb0mpGVwVlInSamqzrvk8G0rqm02IfGpy2iyLFzeb4QDbfBbsP/YSdu7cZr6n3TOy2WUMnj2FZcK5PnKirNWDtVuu5p26cHrf07ymlUJjRTG5l5+krql9I1q278DQidcoLIJy4rFOFNi9sFFQbITKdadGULtrO0rWr8XKd96DRSrrgc98FrHhYUwTIkcowBdfeQPOz0whQS/QzrEcHOw0S8/BcdDCwuD0tAk2sNNMAEdZHaoMpez3MvKixfk0oay2V1kmxJuiIarCkrhzLA47+1+7NdpoRHw0NL/65ldx4qUnaJCzmE7QoHEsVDhGBUdVkWoqz48zNMLeMj9K/OXkUSmMjo6QLhC2EdZrN3VlLwg3jg0M4aId2xEXjXA6CO0SbwQ+PFjQGjIan/KKSo6+eJLkNUO5XkTritXkjA5JDB8KKhALEfIpSKF3lIydm7DVX7njDxXJ/OqTH30fjXFuyYQURFqaLyZGPqCdzhRKdnp9eOTRp8y8Qj69itbjq+O0DYk8mKkiREWUdmvm2WRH8Hw7d+7ENdddi4OHjlAxrejoaEd9fSMOHz5MeBOkEgEb6soxMTVEKNOHjS3r0T1KOFDuQWpmFI0xCybn4iiMpOBvqMWmd70F3ed6UETC+2LPcay961Y2cxGh/iEMHT6G6fOD9BLjKE1pSxOrIfuUR5NtoKL0WhIiZZOPonixo+YViTCe1k7C6yBUkdKlk4R+JL9ewrpjU8OmVkMjXX/27jvxWn8UpNSILU2hdXEWkZ6jVEDhdVpDKwW72kv4U4uuzm5Ul9diNjGJZEKragswS67lcZahsboSFjPLniHiKqKSheAsdyKaiRqoFOf3Vahy66Y6rO9owcjELDzVDVjRUGd2j/jCJ/4ctYRZbQ0tyCckjY4N8FzLaLjoZmy9/Gq8/MvvYDkb5bndcPjLTNUnKw2D21eFs797ARa/Hcmz47jrxlswce48Kq7cDvvlO6HaFz+959048vxTcG3ZgMs/+Qk8e/BVFBOOFS1nTVnk8+NjODkySgMqmJox+Yh2GgZF6LShgWpraGmLghzKClCtQ9GBPMrIILnUO9/2FrPr+6mDh/HSI4o0LmGURiYYp+e3U8k4ALr3Rir9Inn0q1NUynwL1jTVsv3FZjsbwebJiSkaCavJiNEqBW02pkX6b7/zdpw7dRyB6grEiE40md7a1GB2jRRvbl7RRvleMiltynZQTuUNt95F9GKC/bl0OLZdSjRPRdPiUtVzKCxULiaHmUqlz/9kHmnnRRfvCdEFniDUOEfcLW4RKC81AiW3qSLlz7ywn/AkzZNZqSwKPChgTKVjxynGbjLChfVo/fVP72nbyPMkmc8//7xpoJZp7N//Ml54gQNJCyLc2tndg40rVmJ0aACnz51Df895rCEub1y/Bo5FFy1uKW7/4ZdRVFOO0aOvI3hgH3yb1+LRuRmgupheowJueidPUyMC69ejZfc2rLv9TXBedTOW165BgpxpjpZ/MR4jJqaxWNZK1yK2m5CU3MsEBXhPwvameirhrJWeV+9rvY3SiSoqa3GWgtTYXouJyb3IJKZQkTqDtWUTODSTxtFEFr3JRZwOZ8nvsuRMC+jrH0FiuRzx/Aos0mtMzYQRioZgJ+xdzEsgQy94kgPbNzZNhczHeXqsgekIlmx+FDgCKK9soBV14R1vv4NKGEUVPaKWe0cjCWQjScwNDpiJymQyisHhSeMJAoSbZW2rjSUfGzhnIlIF9DbLhXYaDyeV3UasaUOqzIlXCCOfPf6SKbfVuGYF2q65AQf/8Vuo2L0KrVdfjZWEhw3tq/DEF7+B4ZdeJFz3IplHCJlIIjKvlalLCE6MmzkzHwW5pKzURBwlG1KgUDCE2cisCTmbGh2aNKfBU1aHs6DILDXfsmUTodYg+gaHEU4nUWjTiuV8ohxtpryEQKkb/VFyaELySt7/iqYW9mOQABpm8+e4gY+5HVOUMxeg4imjwuOwY3J8lHTQQYOUhpfw0UrUE4mETcjbrmx+Xk8rsLXbezn5kdbSmUid1tTQW8kriS5gOc3XuiMSArZbh2RZx59Au56h0T0jk1PG9S6TK2giU/XINNlnc3rwCK2GIIZmdU0Sq/4RIumMmnexyOUZHVI0TBflRxfgIRVOsDEUDGJ8bDS3lIHeYnBkCN2q40y8307iuXvHRTh34hQhGTuS7r6spAKtWlvyuydw+LePouXaq5DYvhlLTh8ePnoA4WwSWzdsM6krukn671ybxHtIJN1OK1zsVP+GDWi84Rbi/9uQ9JWgn4OfCU/DxTu3KeK4WEQPQPdupYWiB1JJqjg7185OVd5XPu97zcq1OHr+HFy0jtnIGPqDXuTTY5XkRXCyfw7goNZxoJrcBeio5gAUtuOez/wIvcEdsNZcgUzJBiQKt8JZdhn8ZZfC27wNg1O05uQiBZYoxqlkqkN9+WUXgfKFV19+DeTf+MD77qTSZowiCatns4V80MPSIo93noDPQUNDGFXd2IEaWlwt+eg824M0jaJd693ZH8sUSruDHsLmMVs+xjMRnH78UYTGB+DOZjFvW8KJiW789tvfQJnNjTYapWKe66lv/hCnf/gjrG2pxZY7bkKqkEI5y7HLxk3ETPNz29asQtdAL8rKq+gp/FC1XAd5iTy+yggo6bnQnoviqX6CuLQ8iVKglAOnSerVa9ZgXPOLhPQltF8+myb8l6h4i9i4ZTd6IzqnFc0N9CiTM2YNmPjW2PSUMdYLNIgaP/XPlRfvhpMw1sXPY4R2gqUOtwNN/O0Evaigu3aQDNP7u+jF2SzD81eyDZpH4tBTiI33oBzQORBC5uXTUciw8j15Mx3/lSKZX5XX1y3qjCL1Sle3arEWXbaWVSs/aWh4jLwixy0KCOvUGSYkTiujQzcjbZbiKPInniXlMRr+xkHUSUWloedn+r3SIVTtx0oLmSa0qnQ5UUsLWqrESD7at16Kuz/4EVreLnR944eIvHwUSdcSym64Dn1UnZ5MEqvqOhBorEGYgpMlzFDdNJ1TkRaeku2VQitfjY6GWFvF9KU4C9EYTvzHbzD+xO9QnJdmGwTU7FjMkFgWLtJ4UCGz5Be8R6/Dj7XkHN97/AG0rS7GXHUTjs53wJfpQxVmTQXPeHzUkHreDU4l1uCqPV/Gv9zfjyafC8UFGcxFljEdnaanmicHTLEx5JZLIVx+ZTN+/bkPwb7Uayx5c3sNPrPn/fAWqzLPErLLRAOzWZw89gpK6RFs1grDT2dOnUbv/udoaQOwKPXKrYKdFtDeo6iykfDIh84XH8XY4Ag8JNYbL76YvLQSWQqL112CAsI3Raw0car1WOGxKbzy3JM48epLIFDD+gIP4dG92PDudyBDK3/+lYM4d/RldE2MILpUADeJfJocxk8jNkFPf2x8ClbKieC+IJBgviyrMlokvBYatpFxogLK2NpVHairDJAfTpoE1N07duLAvpfRe/IUZYTGi7Lqdnnwtft/jOGJMP7pm99GU1UpPQwNvcXJ1mmOMgSzKQLlT7KnR2mxD9desgsBepejhw+ihF4oRt62isouGKdd80tKCAuDU/SeZaipruL7uU0Rrrz+Nsq8JmdzMQEhOylVMj5LWSVkV1iiwMrXqhIo3yOPxVf/GdrV1NbvUcVTiX1uYlYnEzwrMOFGFTLRj8WFdEhZdBOKCvGb5j0pjhToggeSUpkgxRsPTeSK9JlgBpVIoXXluKVJor35Vlq6LKboqgt4iZaNl1BAypEgjOnYsAmFLU2Ea7diiNyo8/GHcP6Fl1CydgUtfAV5B5WebdGiLe1yp+1WNL8gS6xtEZdoRbSoL58dYNNacSprod+Hul27sPHt7yDh3oajRzsxPztDQSWHYrsXUqofPg8XrZeiel6PDwOjQ8gvK0LZthsxPXII5b4EWjZcw+tTGNNzsBbYcTBzBdx3fx5HXqP34iAODoQxt+BCmP0zGLchmO83+Fvccm58CF//2s202C3off1BuKx2dmUWW3etovVOI0VPGJ1LGl7ZefoUrTA9ipXKRM832dtFr6SaGF5yByoloeqylUggvYS6hQAqF2yYDI/AW+KFi4+p6RkcePlVpKdnsbp9DTmVG4VUhjLCpYrWFjRuWo/r7n4b3vKpz2D9ll04Fgvi/kcfwu+++23s/80jcGWAqQV6I/arTUGQ+SSKi0vgYB/3alKZvNNJQ6ionIR6gt5CXFQQX+uOouE5jj0NMMe/ra0ZLa3NpoaCEkzlIWaJEsoIwSNUyuCCFT978En2PyV03z6zO0eRRZt8V5CT0RtSMVVkRYZHMigEoV1JmhrqzaS7trwcGhw0tKSJcqP0JK3M1hKLyckJOgYXaUuA8kIkRbl85bXXsHrdJjO1If3IF9ynQVoywZIkx4uc31AZK2VYBkLyLj3I+1NoV2Rz7tGkpXiCQt3a51MdYcLgFCR1idLUFUbVmhgdZuba+MILSpRTHuOVeC3VmtbdmFQZvcc3BfwMD+F5pEhFMj9sdzaWovXK4q63vh03vOVtePH1V/HYYw/B6fdidiaOjbu34Jlf/hye8jJs+uCHUbt+C7HyHDxV9YR2BRxYbYOYMVEaZaxrzYk6UhkBgrzmkrz3bB4dLyFDIe+L/tLgY0tJGdbcdQdW3X0nxsNxjHV1w053ns++GCUPU223TCQFBz1Cxk6eReu2sWUViuIhTA4PwlvtIUYvQpfjTky23IjB3knUUtDCYyFyK1VO8iNYWIWkxyV/QThYiJ5QEM//7GYMDM/ip1/5ezhifRxUwrCFLNrbGylg9ES0cSoQabUU4UxnJ3y+MjgJ0Ww0eFM93SgSyddeSIXLyNL9VmQK4TwXxqr3vBMlWzcg9LPHze4Ni4LkLitq6umpauvRNdyLF379AKIzEVS1r4SvmF5u2Yp5Em8br1va0oib7rgb7/urT2PLrbfj7Fg/Hn36P+CtKSOs5ThJcclBShw+UxloMBI0WQEpkn3tM6tkUZfHY+Cc5ClBoZdltpKvqB5gY2MjPakbI+RFEkaX5gXpnfLJr+79yEdgLy3Hpq2bCRXdeOThJyiPQHlVIxoam8mHIhgdHaPxpRFfpi/hb7TnVj0pgLZO1dacw6PjpvjjmtUreG4hK2WTZBAmCiktK0YJDUAxDakQ1XBvL378q1/iutvuIL+sEi1GNjmLeGyK3C7O5pH3c7yFp5Qlonw+uSpNsqvtf6JINq97j5m4pGBp4lRcRwoEepHlxTc8C73IIk8gYqf5JX1OOX0DQuUKpeihQzxJCmVevaFcPBWbo3xrNoLnV56dPAm11bj4r33tK2a3gCRdcFtDK66/6VZU1dRSIZew98X9cDbTcra24qFP/y9Ye/uRXVMHW2k1rQbJLL2c0n0EK7S+xVRd5Q3bOLBagWvClro+BVN8Svsd6XNhXm0mZiZs6dlKdm7Fpre8mRxmLU4cOYiaBUWjrOgi99AS27v/6fPoOfICMsOHCCWDcC10I69sHR7vaUPl9mtMiH60dxhzwThShGVTiSp0xwqRgAfxmRCaHAlM0Fp+8wsb0dk5ipnzQwidfoCKzTYXqRDnAr1EExsq78R+JyxVHOns6S44KQBuWleP1YXx3uMoSMf4eR5sWQvW2SuwPEmI2tAMe3U95nje5NAEooNTmGB71pU1wEXhneNt2/zF2LB6E+o3b0YqGMK/f+vrOPj6PuzctAG2Yj9lh2NCWEBfQghUjqvvvBvv/tTfIr1sw2uHDsPJfta+wMc7T5mMe61Hk3fI8hfL7E9teqz+1riEZshpyIuEBxQA0Q6H5cWliFIhp6cnTNjZ7y1GeGIUZRVl+OTffhFnT5xEVW0tRgdG8N2f3I/FfBvqairYDzLsMHvjJimDytLXyl3VDLHaXWigodAWQv3d3di6fQtc9HAFVKIoFd3jCZgtadyuIiKJEswniRSoyL/40Y/I/QoQXs7g+kt349RPv4TTz/4IeYTqVvZzgY0eX1Fdymwhv6OipIoAGvzJcfkTRfIU+/dw2PiSYk5PkUqmjOfITUBR1mXOqWSKWkgQpQBGJ6kMCncrl0rKc4EXqaiE2e5E7/G8VDt+O6fFZhUuDyW/StlVZ/zLX/4ycbXDTOxlaG1UQai/v89sJT8yMmIiMkM9/Sa8uvnem/Af//ojFNXXw+L1m3YJair72KT+GItBA8B2yDAoxCm4IcipeTEV6xCGV1tlIEyxEv5mtO88agl1Fq0FcLbWY+Pt92KZz4Mj59ERKIG/g3xndR3OHDuD/Ple9sUyRmeBx/saMFJ2A0aCi1iIp3H4bD8Gie2nZ92IEEYsWIqRDE6g3UP+QI/zFx9vxmsHxrGznfCu+1lEB/pQ4tbWjrkSzzYVlCERVtEWzV0kU1mcZ9vKtFaGbXXwuhESfCQXsLF5N3Zcdg+a33QPVn/yo7C6yrD84svIHDqKWkK0dX/3OWz68LsR6hkEThOa9o+hqiSATJmLsDqFfJ8D23Zdgksuv9Gs2/rnL/4jDr22D2vWriYZ9xqLrxQfjVhLWytaVq/GQ488jDZ6rRK/G421VWbstUXNMpUnnUqZYJJ2g9caIEGi0pJSk22vpQ6qM6iJVC2/HxjsN6sGHPzdzAy9OL1jFQ3o9NQ4RgcH8KNf/JQexQu7jfyVwj4TCmFsfIwKusD37FDNBcmfaIc8TD6N0djwEDw+O1rIgSiksAtdcWwXtadvZAqF4RjOvfAies/sxXs//DGcOdGNmVQCDYjBN7AXy7EhVNMTTdBI2GtbzAR2QYzXoexE42OUsWlYZZzz3UbOPve5z/5xsMFXVraoYvEq8bqoZRQUPEEydaDNlgsuWIkPF3nnWmZeSMVQre4gBV6biUkojWDS4plDMI5CbLIGKKw65Ep1ToUcTaYBryOr8t4PfAiVFRXE3MXspHnE4glCS1VwJXcikVYZ46PHjpqqnfFQGC4KwZtvvBWPPvYofErpoFJoO3p5w2SCnELBEnokdbKepTQqHyZFuqBg1Gcai4xZm6K9f9yEkGYzZbbHzg4yYU8qlJ3WMEGMvu/hr2C9bxhDx+J46fWzZgc7B9tYQEswVXczTs1fjWVa5uVIEpalBByEW6GUk3CgFPN2Czxei5nPsNPT1JbP45N3lmJp+HV0HT2M8Pg5FBcS+ysqR8EFLWZFc7PJBlFheC1TeeyhB7B2+wb4aFCWpsLYYAmwv33Y/Q9fQAG9SOcjzyN48AhqVzWR+21HUWsdUsMTyBw/id5HnjG7huRtXoPqKy6FjXyp93s/xRnyoOZVbWjcuB7hugpQOmFxuVFMRY5NTOM73/k2oXQxbrrlFjSRRymYouPll57Hz//5K6jkZ2la6EkKZzLPgpGpGRrMArOEX3UxNPeilauKoKmaazAcMqHnhppqhGemMcqHdopYUdOEBY7VX/39Z4kmFhELTeP0wcN45vWDVJAAmsl9eql0p7rOmSRbJZ0KuvFiqG9qonJNweNkH7PPBztpQAJUojTheCJhPIeX8M7tLUJ+PIzkXAQrLrsUay+6BFfc9XGzfP+iVS347Kc/ilrrMibP7Ed6ss+syN35rvuQcGgjCJithk498G/s82W033EfbNVrjCzR8/5xsMFXUrrHbDKmmD+th7CtmVylQkmoNNmlKjuSwDRfaxm61iZ5KOiqaaAytfI+BsbpWxQy463YgXpH0FIk2+BmPgQjVUHz4x/7BDZv3GxK3epagwMDUH1reSn9dmaSHT46ghtuvNHkTgWqKlBLF/74088YKKHd+lT7W5NquraiUGqbwqpaFqJKQfJC4mK6P0EhXUdt0q7oUlaVuTXbzLDdpSSc8lBaBaxytpl0lIpmwfL4a0jNdBHuLVB5IvBbnVikws4vWtG2oR7+EsKr6gW0rpiEtaoLgeoY1jaW4lTPEAl/AKFEFguhOByWEfzFWysR7nsGM3NT8LKtCzOEERb5bHpy/j9FYbT7S/keBZD/ZseGMHn0ONsQwpoFP6rmfbBu2o5Xqes/ffJJ/PrRB3G09ySOJYN4aagfv9y7F78mB3rolSdxoLcHhRTEXe98Dz2tBaHf/gaDVKJlKtWOT/05LWgxnvvS1zD7yKNw+Wrhriwnznfz+l5sung7du3cyf6w4sf3/xTPPvMCKtn/m7dsxaH9r2MsNItQdhERBW5dPkwGwwgnMvArAORSmhDhHo2lm8qiwMQ0FUewb158JRKjstGbEB3E6Km8gSrUNzTRkKuClI3ykKRHn0P7ig70DwzibFcXjbp2MUkhrq0/KT9tK9o4zkVoI9wnEaMCDGFHWzUyE+NEIjSIywuwkuPkz8ewzHYVlJL7vee98BcXwe+yo7F9s5FhJbb+7tW9uO3Ot8NXuxKFZe00aIU4e+h5wvEJyo7yQpOIHX8ByWlC0K3XweKvpOFbxGc//4X/5JFKShcTEioKh8UqAcktzNIEapaKo2J/8hJWkUgK6TKVqojW0U6iqH1vJMyz7NhcZVRqKmEdZcBwKD1rDyMd8lJ66KgqD2Dnjt2orK4yO/vFwhGzxl/F9Wtqc2tKBPFkxbbu3EHcXI1hum55y6qqSrz41DNIZFKmhoCSI1V/TvlsWpEp+CaF9RAKamtIwVa9JzMm/K7PcuH6ArO8QQZE7Vb1TylgRUmZiewU2ggpZqM4/srT6HnpKST7j1Nw5mloiuGuq0RtYy3OEdIdPtmHlC2JjotKMBokTPA6sGjxYH3Zbo7xKpwbmKU3mcb6UqCymMaEhDZQ14Ljz/0O7jwVkcxggdAqzEFNFjrQsHotPGWliE8Fke05B+/YLFrq1mKkidCSipxJEH6z7bLKpvAjSbaVY0HUg0Q0hFl6nRC9d74W8tl4Txw/v9WHt2zahWbCIJp6CnoWtlgUoSdexDnCqYZP3wfX9DRGnngZXY4CXP6ed6C5o9XwYsEjpep0dffi/e//ICKRORqLGp7bScM6T2VxsSki5uAYjbG/xaFlUIFqwmLxaO1vlUwnCes04boMJ6F8lvCyyJlHPuPDbTffTXnTerEFaC/90f5BkzVxoquXhlzbAdHIUDYUCVTidH19Axobm9FcX4d9D/0SydFetNWVIBhJwMJ2Obwus+qggtxrflH1RCyoKNY54tiy623ILFlR3tyOSP8Q3vTuu/HXn/s7XHf1HSZYYpQiFcfAa09g+NRzRg8K4+R72SC2f/L7cLdfy+/II+X/sUdiD+yhmhuMK14hb6L5GB3K6FXoT8uOlwm9VHMuTYGTp9LqRQko+4+eyWLmnzTfZKw+b5wOwHgBozyCVPxPnkOp8zffeLOZpNW+OjVanqCQJoVY2+PHY3O8psVsAaIaABp0N61cWXm52dlPYbjR4WEkYwl6LyoPB1LKbHL+2HbhVymKuJHqmQtCmtJQVGh52oUFfkaep/C72iNvqd/qtaKSE5OTmFO+HJUwQIHu6GjDFKHJcPdpeO0e3H3fJ5AqX4SrlMLVNYS2lV5s2NqIyOIElq1pQl/i9AC9h50CP3EWV+4mVEtPoXf/8yh25KG8uhwnX3kJzqU0RSZJgZk3FYuybMPYcC9CQ8OIDk3A0dWHjrQDV37or/ELepwsvVuM1ry+rR233HwbdtI7dKzsoDVvQG1tDeroMZoa69HesRJbN2/E2jWrTaB2Sgq5nI/X6bEifgcm+vqxdlU7Bg4eJ3dJw7muBcFn9iLzvR8g3tuFS9/3LpS11WH/hz+NyvXt8BAu3Xff/8IvfvIT9E+NoKKuCWZvV/aXKqRKXmLxmNnJXktttIZH1Yr0/srVq9DG9u7YsYttbMCb3/w2HD50BPFokAa00EDDQM0KTNCjdY0OI7yYT/5VgmHCuV6eTxshyPBpjZzGU5Pt1ZWVZtWzYPviXBCDJw+i3G9HXWszGla0EiG4KTcu1NaUoqKsgPwzD778OA1lEr7mDYR/G82k8QL5kdWShwMvvIQBoo/bb7wNyzQ+lFgcffZ36O4+StkDdr3lr1C78044A2sxNnDeQEwOHL745X/+42DD8tLyHiNQdCHiMfJCarQh7+wMKZcSCfmWcdeKhNl5E8lEbp2+lEahT70WfJNCmAqt9GqqscxTG6xponvEwZ///BfMd7XhlDYWa6BVCVKpJORmmQZ5SSg4Z8ipr9iNmeBsrjP5eUVlAIcPH0FrS5NJijVLh7NUErZbmciCcloWL8+jijH6nbyr1aIStRx83oseSoNStEnBFXWM0+UxCllRFjA7rktxdZ5BesH6mnr0DQ0Qjs1gZrQHLz+/D6s27MKShVCmMk3GHMVIatysBm6iNyu10AJSsGJjKdSVd5hMg0Vyp93XXI7o1CwGCdVstJKZBUIcCp3Cs8scyAV6R+9cPtp85dhsLcNbvvpdbPjQR/HLfS+hJ0TIQq/wd5/+NDZu2EgeRgir+2L/Oe16OIxn0GSmz+MjWlABlgLeD8+1cZ3JMxMcGRwZw86ODsSe3YcnTx9C4OorcPUHPwA30YSF0mHZsBphfm/u/scpvOSr2ztovPrx2yceNqFl5bjX0Ruon5VT2dvTY2Cbz08eJsUi5wzQ4NWQC6nwiTYsk5GNhqNmmx/hkRQNx7YdO4kymlHfsg6TM7PopQIvLuWbSG0zjcLJ4ycwORuRvJqx0kNcvZyGVbluMtpzU9OY6SN8Tc1hzcp6bNrSynvPQ1lJEbmelknEkU7S2CbSRDI0puS8Wy57K/KKiGIokA5yDpIIM9f01COPYedVdDDZJSSonKNnDmMxG0EyGjcrkKtXr4e7ogHOiir4W7X1TRHl+B/+WJGoBHukYppgVVBAsQAJHjUI73z722iN7sP73vs+3HPPm1BWQa/Q3Y3YnAq4+03HKFKjBVTlJP2CevIGCiiIe6jeXZIKo8L5gniXXnY5NqzfQA8UFwBArg6ZdnibNoqi4Ibct5MQTfvr6PXEOK0zBWU2PMdn5ZuFiZWj5nmeCikPeIH/qLM1X2EyMajAijKy300YVsotGJgiWRWEVOFBRSgzNDsDxOKDg0NmbqS7uweh2SCxvZcK20qoYMPYxBiC6WUKpwXxiQFECWVHJuK46po3obakFtaJBAKpEmQn87C+YRWqyeXGaU0rWxpQScicGJvgNeNo2LQJThLb8e4zKJhPIy04M09MH09j40IAd//tl3D9hz6D8osuxdDEBA784KeILs4iQwUptLtw2bYtZv4rkU3S6LH36XIUVFXoPxexNDbFLB1w8Lqa/NUMvpa2dJ49xQ8K4Kqswc2fug87N+9E4icP4Vcf+xC8FXVY+dGPoeaOm2HrHcLzj/4Y5xwJvLz/Vby072UMTU+hgNe32RwmdK2sfmVIr1mzEh3tbWaytZrwuzxQjkBFwERYFa6SLAgNqG36jqLBMrZzVBK7w0/FJ+crWKLAhvFn73s/tm5YhxefedqgAhlvrRtTuWNFf7XUxeP2wOX1IS4IRyOUmR1HmRNob6wgyogRpcxS3mJQ5VdBWvVFAdup0gb5/gbsuv4DiHLsC9NLlH7x+AV0NLXgiScfg62xChuaO5CYmcLkYBcyRCFWBWDqV6OssoEQtQh9PV2orG/jPRTis5/9T+FvCt0eeRGNAseInV6OH/7wh7jjjjtw5swZ7Nv7Il5/6Ukc3v8ipibH4aTwzwYJxSikHq/bhLJF8LUFvKyiCLs6UO+LQGp2W0KuIMKWzVuEJc02MAoGKPavjp6jkvAUxgLJU4irqeMViBDsU0WaKVkg4v9oJGe9F+mJUomE8T7atymX8s5rFlg0hMZLqmaCrqf/BEMlWHrWHrdqp4ccy0eDoKhhBYWgMlCJQKDCZEpoIZ6ZN6PwvXboIDpWE6LQEOx/6TmUFmVw2a5VbE8f8hY9FKhdKLLnobiaBNrNkbVW4oYr7kB7RZOZ57J4XKhvbMErDz6AnmMH2V9ZKjKtZCqLqz0b8eaPfAr53iqECrQsIh8vf+NbWHPdJfCvbcFTv3oAVcTzqXgEwxSwrdu2kwslzPyXGKAMhTiehffvVOg0E6d3IWyl0OvQUve+/j56oxFD7u+58jJkfv0YskfPoOKai3HJN/8Btbu3IfbMyzj+uX/AQ8/+HLNVXpzuPovu/lHUb96F3qFJ8lWH2Z7Gw7HYvm2bqZBrViBzbB26Z7ZDXFURUnl9TStwGAwqUA6nuLDGanp8EudpSM6cPmy2j9E2K9nMMn78i5/j2NEjBu7n8XtWJ8eRXk9yKSqhXQQVStfmY8v8ez44hcKFKOprvfR2LiITJfywEaZPFFBSNoWW1lP28iy49JYP41Of+TLmEhHs2H0xQvE4nMtUVrcN/Ap++7vf4bZb70AmOofw7Bj7cV4BBARa1tNoUZWpI+HQBLxUZgW2/ukrX/tjRSKc2yMNk8uuJF+x2Kw4dOQItL/Rjp27DOQ5e+qYWX4teDBNgVZNBmUjyOJrKxSlFMnjKE1HwQmzXEErENmhWspLSG0m6bRvjvhJVWUVrYHBe4R4Si0RxFFaRvYNoXeY8LSsuHK2InMqFJxbGCfhVmkvFRVUnpyq0yiaKO8m3iXvpJxAKbfapB0H0vxdNJ40cFLWUQUrHfSWJspH76lzyjrJC3MYoAqw2ppTC9WkiIIqQ4PnOfBOjHSdQoYKfeT1E7Dy+xUBC8LTo2jp2IDicnqwdCHKrfTWcwkkgiNs9ST8DvKg8fM4TjzuY38sLCurDfAmATfvL0MLu+mSK+CNxnDuW/ebJfYjFMBUaTUWxuZw+rGHsW73TpwmNzzw6mG0t65CMT32Yt4CGVkWR594DH2HDuDs6/sxw3Y62K7W9nb4JOB8/dJLLxLfD+AWKuHGIKFtktC2rhK94yPwD0xh5LcPYf8TD+IsZtEZmabijGGGYx3YvBXH+8dgY38N9Pfj0ksvRtuKFRwvCjj7yUzdcvyV6qN+lxJpUl9K5Kf8yCM4OJZCFOLa2orFRWP28r7nOS5WHDt3HvaSGpQ3tuO97/8ALX8NDh8/Y0Lo2iJHBl7fVzQvQNitwEOU/HUxHkYRubTXMo/W5krKi6ZVcpPami9VnXAr31PGgzxZvq8ZW658F6684gpypmLcevdduPf970EBBTOfnHnjhs34+b//BI7qAOqrqpAiwlqmB7IQjpYRzhXxfFpztUijVOQvJ6qw4h++9JU/jtrVNzUvWggDBAdSsfgbQrXIxlnNPNFMcMbkxGmH7WK3C1UNdTjbNwirw03NXDDpQ+If2sFBHau0jFySq+agyHnmtVcOv2PcbD4uu/QKM/ezZdsOcq5FqOTw2NiwSamXZnv8PlRX15NMWsmdpszCMPG3ZQqWzusi/td2LFNTY3xdZDiOQtxaxhEm5LKy433+Mjjd/B5ds9LpFY2RJ5WlzAmB7lwhWKsJVAiaSghkFFSIw0oIabXk0wsk4PX6UVNXg4999O246bJL8dj3/xWu/DCtHAVJ9dwSKazcuBJtFFyt1+kZniLhr4K7cAHWpXlTiHByOoljR84hE4wZfrHIa2fnyT3T84hPsn+pUE1WD66tb0bHxz+GpbZ1iA/14/XHH8FrJ46g2lUMx/ptGOb16le1ISrfzXOsq61A//NPoSAWNArDHjcZBp7SMhT6PCitqkXHpo0mB62VCjBLL2S1OLDY1IiGqnqEXngOr3/5azicHkXQlkIPPd7Sghcn2R8WEu+Smjp6eBotWumdF9NDUggLCpeNQGt3CvEi8TQhEBO9M+iEPJmfSYlyi/M0RhazKdlMMGR2MZyZmMKp0z3YfsUNqGxdgeuuvRZLsQjO9/diaGAEU8N9OPHKU7A47UaRVq9caaJ0rx08hLHRISTHh1FD71tXaUfrqhreE++9MDeJYNUkLmVS6VR5bGtenhWrrnwv2rbehoWYdsQnGiBH+s63voNJ/v35f/o8qJ34ymc+g950GJ98+ztpBCcNRHRU16KhYQXlLg/xsEpa56OE/VZET+rylf0+amcUqXnVWt73oqnFbAg4PYaWCAsqCWqxPwhDFN6ktVmepxIUE3M6MBUkT9JEKrmN4IMiX4qoSaDliQqIS3VIeLX5lyCetmvZvHETSvylWLV6DdpXrzYcS3XHtF5E8wSqL6ZBCUdm6f0mjSKJbKpqkZM4XTu0Ka9OkM/C9pSQ6GoxnElepWJMT0+aWfHikmJDugvYVichnMvtMAOv1CBFBRU40U7gKrJi5jD4W/EOU5Z2WUELQlcKgkLwgYpKPPmrf0Xn735I78rvyWDwkStJTOhAWBFiRxsFdKiIuwWTIxMo4PuasyonR1mzdh3GhidoAbPUgSVklBrE/smnYiubOU4okZ5JomBuAZdv3oF2eqPqugYsXXMRzoRmcOzx50y1oOzpU4g5bdj8znejqb0ew8dfQ2NdPaobGvHcE0/j9KFDhMJ25HucSNAoanK3iTymhERdG3qVesuxcutWdD7xAj77L1/GHW97Cx79yTeQIRkfjWQwRS64ZHebNWmaA9q2a6eBj4LNCoxo1xCNuSBdEQ0a70C4xkA3jrIZby110KpqjVkkPItZKvIM0YLmCR3kRcsWFzIFduy65FK01Vdjjsa651wXJkZHzS6CxO/Y++LjJvC0vn0F6upI8olmzp7pQnfncTgWkvTkEaxeU4vKulIiA8pnEceDBt2qyXQ5AQp9UZFE3I2WK9+BdRtuMlFe7Wgu+XQ6vGYfqh888Evsf+xJTBDKLvlt+MW3/hVLREKCj05C/VIqjiltTMXS+BbRMOveq1va/zj87XC698SpRAuCVhRIhcEvFAkxW+NTEKQg6kq9jpHoa317whD1tBFEWR+5arM5Li9qlE9CRsE1D3a+vJtu9Pz58/xtwpB91U9jK42X0AbF5Wy4BkRZt8rWFVRbYKPlNeSh5JFUpERJAFrCrZ0azPp8l9cMrqJH6iRtuSlcLUyuJeVScimsjdwrnohxYMMc6LycN6PlkpILCkrBlOMmYdEiNFlbeWjNSY33n8PU2YMmy0PtyS9843fyBFROn9tPyJRGfDZKnB2B25KHcr8HdVUk4OUVFC43oaUq42ntkzA8zByNvLWdiqzqp4EKP3xNhHWpCbxw+igOHD2IxcPn0JhnRym7NkiOuu5N96CpbSWmzx1CdKgLVbVVyBAZTE9OY8tFu/Hi6xzbfLuBx1XNragpq6EQZDEzFUKCQp0gie47fgJZtu/NH/kopshPtt1wO54+fBpdo1RUjvNNt96MlpYmE7jRvZsNFTSm7FNBtAsZK1IioRelA0kW3A4qE2XHZiUSYb9NEX6Pkl/19g2YZeYTWglcqXIDpYRZl8PrKDIlx44ePYQZGgstd/DQEA2dOcF7HUNpeTHikTmovvupM+cwNDyCAOFq3twMqgM+lFf5iE44jgUqhbDEe84lXosbSy6L2LexmTiqOrYgUL8CJ86cwje++nV8Zs/f4RcPPcC2Am+99ga8fvgAmhur6C2TuOtGrbrW/F4RnITPkktjXImXNFFvI9JR1PCfvvLVP4Z2xaUVi4pmScvEXzi2FE6bEXSFvzXvojkVDj0bu2hy7zTxaVLlKfDKqJOVV6UhEUsFAdRCTYaaEscUVPazUbQMMYyuozVDIpJtTS24+upr6C0I52h9PR6fKbQ+Q6/S3XMOQXIRDZTglmCa8KqNMFTL1HX+ccKfaipfVUWFCWaIz8gDhNnRSQqtoKXPV0pY5zM3Twkwg19BHCzvq4Vi4kxSKs1LCN5JeLSC100PpvR/BURkzR1LUXznY3fBR7y+oJQpCRQtiIoD8ec0HlRc9keMMKuAHk3FDnk6XlLBD0JIhzLFaQ0TVCZyG1nxQkIhARLhXk0FFHLw2WjehbLTCaFIIyOTYQx0j6De4sOudTvh3LoNtjUtePmhX2MpFYWbMLmB/NaUHOO9777qKhx8+RB69u9HkvBU8Qf2OvLsbBNsyJL7uTQ+hOLyDqdUx72kGqtXrTbVTDVp+fjjj6Lz1Al0rFhpOCZtE5uVR4OUoNGk4LIvZWi044NRJBlPdoL2QFLb5bm0zEFbnIZC02ZZhFYyN63YiNJAGaHaCsQ4RuODgxgbkSyCxi2EpqZmHD78MqFV0JRIdgpC8frjUzOmoEw1x234+CH4F+awYUUF6htKCR400a78yVzJOJtd69yIWjhOkskXHt6LvhQ5WtU6vPMjH8JF5H0WG8eERj8yO4sAB+ljf/FRdHV3wlkVwNf+9vOIkSJooaibEDlHCRQEUzEbGywy3EQ6pBB/DO0cDjdle964ZIVH7Wx8BQdnbFw3KEVSBGaJTonWl8KmYhtaNKVIkSxTLspmM9hYgiuiqTK2mpOSNyE7Mh5Llj47nzbXkQXTxQXH9JuNhHsr2jtQWVlFocsz4edhYmFt7yI4V1xaYpZ8BwIBA+kitPhjJMqHXjuAa668ApW0+PIuSXoEpS5FVBOauD5OjqNUkhIlTwrmUeGlMLJw6mRF9vR3zsLSO9Ca6XXOa+SbfD95JU08tpKcf/bNl6CUEEJlubIFWiAnYZ+nUIkTyNTw3nmvhQWEtjQqOQXLFTGRkhZoYttEncgx2BeCwSoBLWhM7TWKS3ViW/i7IqoYPTABFYcqy3tbwPmpcSyPx9HoqUW2qQb+piqOboHhJioOH2isRzH55ZbLr8VH3/8hhAYGMUM4lJ9ZxDjPE+HDqmqu9Fbe8jJexY6kzWX4oNNJTkUIqiimorV+P/mlRQXpnWw/eQUthrrpgvGR8dSSfROV470rYKTxFnKIEuEI2czMTcNTXIXisjp0rFuL1rYWFHDMVZ23t6fbRHolX5p2aSUfe/aFF9mDCeTTGCVkpNhXG9dtwPaduxHimGs19mpCPUfRIs4dfApL0WG4raIORBG0QUpyVXsMtOP4pBfycP+//gf++aGn0LHtWjPdoP29tETdTeWTssrMvfdNd6N/fBBNO7bgMx/+C2ToBeVEbEQ4LjkNGgxBeVOWgN5WCwFJa/4Y2nG49uQyuPPhokUpLvHThQ4agZfXkcFUtVWlltsIu7T2xCzr5vuKeF1Yu6RDpEwwTdnYgkkSIjOhK0U1Xo0XlHTpff5eAQ5ZNu1Vc+LEUUxSOeTeNShSAm0mpXSU0tIAyvlQQENw7+ihg3jh+Wc5YGFTUMUILwdWUE7F/E2RR0tOuekXzTlpJowgqD3mYDPUJtV2NjxPbVfkzvSEPpNyCOLSwvJ+fGWVOH94H2wLVAAOllarFppdwK0cOHovvkeRoqQpY4KQWAqZV2hqEDi0CTItutmGnsKhNS0yQPKgZqdCfleBDovmO1T5gze0vMT3KQjKKsmjUhUSUnjJLR2VlfBtXg0/FdtPDx2fI68khIwkIibYEiPvE3xdXd2E6UeeYTsziLjIvyhEwXQWH/vUZ7B26y488vzzKKCnVoEbpV6pv8QHjx89SqWNkUM46EGzxtBoj195GY2jdixRmwWXNUVh0Ajv0WSCJ5NmK8tEMoss25/vKkPL6vW44rqrUO7zIDw+htOnTuL0mU71FKZmtCm3j94xjlf27zX94y7IoDAagspp+cqr+f2zOHLkKJX7LDpPnjI1P57Z/zpml1z4wCf/Hha7B3MRQsZ8QmwaPSmSajRoznHvc4cxQd556Vvehkr2R55WJnD4hYbyqBDynpmlDNa2tuKBxx7D9uuuw1UXXy4My9bRyNHzCuLlJFeT4BovZZ078cUv/uMfh78p7GZC1k7sWUwIMzo0wr8kcfyRrKWkilbSQkgg3qNE1eUsW0OLmk/loizKtWCJ5NFChSqi9RalUs6eJnlNo3Uenk/sSdbXcC++l8eGKbsgVwo534S5B+nu9ZuWlhb46RFUg0xCHWdnj46N4InHH0dPVxd5hfCq3yhPZUUZ21VIGV7kPZRTSFWuOGWsiIFr9DRpKqZmldTRSgbLcTYqRF4Rn2kQ+F19ptuVZVWRSimV2+sz11ft8wCt/pH9LyDgkbVmP/CaCpNbrHkcOP6tfqBNUYaGsLqiVdpEbJlWd0nWUIvFOCYaQBkfwz9533pHmRRSWh2CScZIUYnM8hVZRELsJb3H3/f29WFmZpb6lo9yKlb/+T4iBdW1FkKQriZw9Z1vwi9efhyDsWmzY8iiqxQf/5u/pYd3mj5VFsHrh4+YKJ+mGrQNT2hm2mSsrF2/gQqzbELXvT29hj/KKMl7ZPi+2q3d7POELvieHKpurNBCQzsPhOLzJmeuQR6S/Tc+PIozp07hXHeXGeeZqWnTf0upOOamRrHv2WewsmMl0toJJEwvRiUKhtMYV/HHPAt/ow3CiuiJ2Fcco3d96IPwcJy//s1v47EnX8SJwTRqCU3LnYq88spOBw2eBQ8/+hIhuAM33H0vSqsaKaeaw6YRo1cssLC/STFUEOffv/fvONDdjXUbtmL7ju1UtvxcCJ6cuohcWFW0OKCUAwXSaHhpkL729a//MUcqKCha1MRadV0NRkfGaFVz4UtppAY8FyzQBJmDgl9g8tekFGZLQnodf34Cs8TnBA10vbxhWggJpeaOjPWnFdDyCwlnviAf39OFhauVEZxVSaQ3vJW0UsEBfZenQFmgAjU1NSbyND46hu6+Xiq03ZxHc195yRQctCx33XWnpA/VtU3kNrSybLMigEkTEYyZ8ytyGA5H4GWn2OiuzY7WUiQOqBRJXsZkqOt++ZCyK/BRRVwusunxFMOVl8AH77gSHRXF8BIC19RWUgi1doh9QmOggVK1HAmYvI6ynZcpeLoXGYyFBf3N3tH9SeL5G8EiXU/W3XQBHzIySxJetkdtVGeqPVpqEU1l0D04irHpCErKqnDVtddLD80CSa0KLi0hHKVABcrrsG7XLuy+5DJsJK8qqa6Ei1BFRV90le7eXrx+4CCKCIOuu/1u9FDIjxw6TM56NbmTx3gclR1WP3rIT6XoSrtK0zs7XQ5+rjQwoQDCYbYzlZmnQg8iQ48szyDvpgiXxXhsK6orAmYuShVcleR87vQpNoMysZw1aUVCHjF6ooGTR+Dj9eMLNAqWPLSUlaO12IGJwS59nbzPgQV/gNCR/aHcyFCECl9IGOZBW00AH7z3YhQlp+Eq7sBf/vmn4WdffOXnv8Lq7dfQQtIYySjS0yrbQeW2LOzbD7zjnXjiyOvII3c6RY9cSLkSPcinstmtTvanx9yLwuvxSNjcs7+05I+hHS3EnmoK68TYBP/koZHkQ8LFHjKwg/83SqSonjgQ1QQFFIh7Ll6Pq9urcOnGNTjU2WciWQpFi7BLOOQZ5K7V0RIIEVBZawUclPSqrfkpSWbQaHTMe5qfVrxellgF/GZ5Q/0D5xHnb1Ua2SzGoxJmkwm2h0o8N4tNG7fweoVUmoTB6FIkQUsNoGCIrIrqjyuMrWhSbmLWGFF+zvvhC3E1Kb4UXN5CnEup/pqHEoZXalGQbXnqhWcp0EuIUinnZucMnDJ5bpr8ZNst7HxF5UzdbykKFcB0pS7G84rPaJsTXskYD0E/AwupSPLg6m3TML5WdFIeX/ZIxVu0YlhQWEtIpLcpQrCus51Yt36jgbTC/prHkzfJI9SaC8cI/6oxQ2iruStt1KVJ7QLCUiGPERXp17J1eqn+3n6sW7fOKIuqGok3azWsJtGlGIIz54cGaUDImWgsFCbRoCXT8+jqGcB0cI4ohO+yYfzEjKVSw1TwJR2PYopoYmp0EMMD/aaUV5beSHNEad6D6nUn0hxPQnqhmWSGAs82rqksJScF3AtRdFR6saa5AmNUnNPDc4gSPmIhzvvM0Ihz7MiPZ+PLeP5oHyzeCtjpzY8fPmQibVfecisqtFk3+9GIN8dByMj0N/v6O9/+LmJEE8qg2b59KypLyyhbKZNTpwq52hdX2Tbi9qr6q3VvX/ziF3/vkXS/cCvlJxQyGPcCf9ACPCmChEyTqHqt0ZSLV1PkwfTW4KFXkA0F4UwE0VjmY6OKTERH6RoLUjo21PAM/kqeSMIqJdJ7UlRdT67eZJHzS6p3lksP0gK9XEqP2iC8rt3FVRQ+xU5PcmAIEGF3uHlOm8HQKkur5Q9NzS0YGR3l+Xhuei01NEalE2nWddSGkuJikw0hTC9SrLwsCai4kryAUl1kUdVOFf9XwEFFNsLRBKwcpIO9wxiOk3ssWjESSuLA4TPY/8oxTE/xu8Tn8uXyIronRYjUXxQNY1D0ke7ZcCN+LvhJ5Gb6U0ZGRkipLYJPCq+r3zT5KeVW1Vr1ps9hQV2JE82lDrQU2/H0w79Cf383uZLXTEvME66EeS8zoUlcefE2zCfjyCb4fkKCrdrcaVxx7Q3kIOWYJrEOcwxb25pzq1ijucxqlbkyY6nx4vgNDI6wT1z0jOQVHN88Qq7gXIyebcAYC03ZmPbTA2mFr5n4Zp8GJycwMTSAIBVpmX9raf2yaAGNSTI6S6Oi3RVpeCgvHv6uvLSSncHzsI/KeT8ne/pwbjKK3tEwomy/dv2TKZ8vWsa6jU346idvhIOKlqREpCKTZgOCp148iO88+jKuefufIU5us8Tz6SYUZdU/9aI638gI5cvr9SCPfavMmu6eHgyTqycpHzHKWpECGDTsirLqkKKLEP3hYTxSZXX1HhX0Yz/wpIJxijbllEi/NRWF+Lc6S3zEeBd+d54abGPvade02vpK1FSX47WeYTMZqc/NFfm7C9hfUE93I5ypeRfdixqoSTL9oRW6PDk/s9CD5DiMgTg0y/p7nkKvBMYUibTTIQFLwTafQEu5nwSVbRNE4kAEqutMGP3cuS5T7EJCLeUQZBsbG0NjfZOxsNqIWULqooKqDrhRdHNNQSoNlRzIoqlrrrDqmIr7c7D3vfwyYUyUAhjDwPQsFuk5bW4vBZCYntB4YGCY5yKfKq801xXfM+WRZTjUDzxnzlOze/i5Cq2YnDVBPR5aWay5JXkztUmFaTQuWrYgoRbPs/BvzZF4vcXGa42Gojh4ttcUyK8sLTHwz+a00Rq7sERoEqJyxaggMkS6F42llhDUVldjZHiEELXBeCKDNtkWjc/Q0LApOF9ED68tW7R62aPJUo7RLO89mZzH+PiUuQdlmhsUwO/yJaFTBmnBaqIAKYyCMobrComwDarmK48qr60dTsoCZaasmoMGQqtehSaaG6oxPjmMmUSSgl9g8hILrB6cGafRJ8TSZPOtN12PVk8Gd1y/C0cOH0U0u2yCHJkM+41t6Tw/gvUbN2HnpZcQBlcbZEUxMRBRcqmgVp4mzdkfzzz3PD2i5qtO4enHHseLLz6PHtVdD02gsanZ8EhtuKaAi4T5H//pPwUbUpn0Hs0f6ZDCKJImRZBFNOVZjVZQASgAIu7yVnpTAxrnz0o50FoUWOPOwxyd3HhE2bqCJQqb83vqMX5HQiVvpN+ZU+qcFBTBN+0AcYGjqEiJvqFEQeFxYx3pUcKEAtl5lezKooY4e9fKFqyp8sOxnMJiMkI8PwNfRa2JrlWS17h9Xpw+fhIVtLqq3aD2F1JxR0h8Be8uuegiwsY5k/CqQ5D0ArSLJxIIzc4SNs4Z4S0p8ZvvJPh+P3naVHCcI0EjsFREoU1iZCpo0p7MMnkK7eTkND3EIOKxhNmTVTmBgjriOeo7GQnhPVNkhn1ETcn1vRSY/aYMAPWZPKq8k4Ij+lzarTkum82JFOFbZx89o7bQIZ+weEoJNUOoDJTyGvwtlaF3ZAYHzw2hsqUViQgFcJ5jw2s66SXlCfbv28d7zkNja7sxcJoOkNdRWpiyzJUjp4ztEM8rb2VxKP9RkI3ebiZoZIS3QdgoDu3keC6YfYkSM9OE3/JaCltx7Gk1BIlkmBUpFTeRoRIHV0DJSuMZodKF6E1Q5GQ7F9HWUkNO1WOgr3aV17gk2X8WLzlWNMy+8SBIKFdbU4liBHHN7s0iijg3MMrrWZCJ8TtEKSpx/Orrr+GO2+6AVf3OQ95SnFTFKl97eS+++51/Q5hjqwCTotKz09MYIz/sO9+PXnLHg0ePEPJtJ/Qj/1cVI97PP/3Tl/5YkagseyTYBsPzofkTdYCsqCSeXcDP+AV29LKSAk3nUSkWZTEpKBTS6Zkp1BaXoqUxgJPnJwiRJBD8OSlQnioRUUE0O66Qk7YcNBO97Bh1qCa3xG/YM7oIHzw3e3yZVkxzLOIBcXqifMKBdfR6t2xdi011ZVSeaURn2PnkKFHClXAyD1fceCsK7Va6ZaJmqwM+cqrB/j6d0iwo5F0a3qNFdN1n6bFKS7Fx8xZ6m3EKB8kz70t7RQmOOZSnRwXXtpERcgVFzYoIO0cnR9HVeQIODoRyzzQRvMzXqpnW0ViXW6vFAY0Rw8+SowwPjSEyFzbQVMm2EhJlQ8uCi3fmYJ/0Ul5aY8A/+LmWYyvzXBxV4yFIanfQw9AFnersQvfwJGYXCxDPJ3/x+4kEiOf5G+3b297RjpOjQcxSGeZ5HWV6bN+61ezl5GIbhBamp4OEpCfhLgkgUFOFEA2RgiPipoMjo3C5Vdcv33gjNtkURBH3mp4OGUMjvixZkHbIo2dpUBYSUcKriJEX6osxNuZ22AYZiHzeY4YGUQonJZKR9Xv9SGXTumWkCJe91bW4h+R/emQYo9NjcKh2Ib1MYdE8LmurxJYqB67etdEsnzjd1YUTwxHYfFVoJMRdWe2Al7J3bGyQV7VDe8pqW5sIqcB73/VOKqQWoipiKv5K5EFD/def+KipwFtAQ7DAsdRErZIQDpw8jjuuuBH3f/9HZjHrieNHcMsdt0MlzgQn/lSR8vLfWNin4cwdGjhjAc1rKoI6hq8VYdLAa15BFWZU6047b3ut+QjORFDtJSFsrMKxniHM2xzUeFl4/pLnliVStnWO3OstwRudz2KESofgn+Z9+COTg1ZUSH5DK9VSVoqbtnRgfaMf1pQmY0dpNaMknLTy/F16qRBueqP12y4xW3kEtBOEGSgKKS8vHiSPIGMheKa0IFUnEg84dfq04UBbtmyholhNocNIJMoBV/hcsBBm4VyCECNIpdVu5UcOv27aqHR6eSvthaq9m2pLvCTvKbMeJxf5yhilFrfSStXobMzsl2v3OKnS+UTvVB72o/pbwQYzBpIoWmEFbgw/pXJbKQCa5zl07BSOn+tHaCkfQ4lFDM5mEaKFnI6EyVdIwCnMMYWo82nBlJdoAi86J5GDFtZxLJRtL0/38iuvIV88lO1RFVIVmBHkldFRYVBV2dVarTghlaCV+NBcRGvLEjRuSeNVNYZCGgsUyCXyrqVYxnifhcIlZJfTsPG1+kvzYIJi8xx7eRcZUK/PYW6V3YCh6Qls3bkbA90DHKtZ9msIZa4SjAyNmKpDbhu9+HIGreUl6B6bxlHyGDsSuHRDG1Y11uJ35ESBmmoMnjhlUNO1a1owpBp3NGj59MLf/bdvYOWKVdR59oWEmQZGnHe0/zx+cv9PMCbeTSWy0ohoH2GlFyn7Zde6zQjRiL568DWzGHXnpRcj4C8xTuBLX/ryHysSeY/ZaEwPw4uMEsnryKtokHlhPsxgs/O0fEJFUhaWaIlpKQRDqqxFxLIJuv0YmoqLzA5v3cTe8cVcUILqZs4hwdazgX28EV1D2J9XySkq8bOuJ0IrbuZdTFOB2rCl1gt/YRbT9ByjE3MUonlMhXJ5fgrNL/CRLnDh8utvRSg4ixgFq7auwYR2pfjJGK0qB1LuXNtvao5JkFIKpZ24BR8F87Tvj5RK65MUcJD3UrqJRlzVOpVZToaD1/bvpSCxzWyrcsx8/mIKzRIqXDZTu1qbianCq50e0eP1IUOLHqVAKjKltKdoKET5yYOXAqw+NbCW96Dr6FlcQz1iMh3oBY+cOI3Dx09jIgEEifp6Z+OIzNM48d4MkRY5p4Cq3+weP+paOwi36KEo4HYKsULQo+Qemgc7fOgwDh09jnmNt9UCH5FEWWkxlYxQjn0zPDph7nM+rwiT5IApelZtpK3FcoqUUio0UqZ9GiMhjSX2gSKCMoRajbpl7QpcuWMTaks9qCOK2LpxHT76gffj4x/+AE50nqVhiVCGaMwsdjN3WDC/hOnxMXIgi9mW1EVBH+49iaoyC0poawqIOAqIZmrLPBwT8s9iJ1paW9C2chWaSi2o99nwyxfOoaW9A/bMnKnAu7HGjWVFXClD1117NRqaO9RsI9OmrDX7faSvD7998EFEKKPah1ZR3b2v7EcePdK+Y4fxyqljlOVVOHryBFFSHlasXYMN2vSM8vyPf+CRZA/MIeHV48JFdIi/GCUyhz4nzKAHUT0HWSRF8JRKs7BciMR8HlQGdpBW62jfNJzpSXzg0nascBEf03Ir6qTvC2/L4xuFpWsV6VRsXtxEOQgF1HS5GNdCGpc0eHHn9lbUuoqQIiY+1zeE7rl5vDISx+EJQghBQSqjvJ6stsvnQTH5kHZfmwmFMTowlBNWwh6VlMqn0s2Q9yhhVovTZLlUAcksadeCNA6i7ks8SGXJXIRqWlOj0LbaOqa9cgkBcksJKMC5bjF422ktJAShuSD8jBAKpcg5xe8ULhUr8pE/1bS0wFoWQHTZgqkoSW33MF6lQHeTSxE0Eh6RqLNvlSnA3ma7/Ogl3n/gyRfRMxPHTJ4TfYkCJDwVPE8tjQcljK3IXyL34Lio6wQPlXaj9VdK6ZHVFaKWh1X2wVwkhs27L0GW47p5xw5s2b6DntNF7jnP+/LzqiT1vPeFhTwMDdGix9NI0ENn4hEspmK07jyvYBjvSxxLMInmGcu8XyEUMm5sWNeM1PQIzr36MobOncTI2VM4/OIz+JfPfwZ//4kP4R333olHH3kI/tIAwjRwqtsuubAoYmuh8Sn2IEIeXNtSj2IpjdsCCw2Tlfem+hblxQ50dLRiRVsbHEtpJCcnMd55HGtcBTg7HcMCx1Eh/ivv+wK9yTzljwafii7ZVW6oZELNVujbS/4qdKQpDK0+eOdb3oY69nux3wsf+eCv//1+/PV7PoRAkcNs8L0gA0mtkdH5w8Mo0gVvpEfuyCnVBcXSoSfzkiZHDZCS0fxx0DlQFIDxJAWSrfNaXJicieHgsR7kc9BuWVOPO7c0wEm+I16ge9Ah16gAh9RKKUZLFAZj2fi6zZ7FLWtrsbrMjiIK5vnBUYwQwrw6nsGhwSAimnW25mqoFSr5k7/NpycTEfRSGLy+EgqlHcNUJFVuVXlbi6PI7G9bXVtLQU8gzE4T4tFE8RyVS0ubRWYFg5RVPklhPHOyE2c6T2FqWuuhYEqC1dbWGYhnFqnxTfWFhF7CXBcoNvXUkvQUWmukTleESqM2TystElvg8CNq86AzQv6Ubyd3yWKAHOoVkuEzZ88a7+6nBwuG5vDwE8+akl7xAie6IwvoThYi5fEhqmw8dykaV6w1mR0ycIKf8oBZtklzTMcOHyA0JMRbXkCc1+WbvD7bRi9sp/fccfGlJhihNCwtmBOXEFqYmJxmu/MxPjlLqBbFQjRIAVIGQy78zts1SckaRiNUbK/GTMZC32mq8CMdpGdZTtDAZmjF5b/UR0vGU8fDQfzon/8RX//iZ4leEnj7+94Db8D7/2Pvv6MkS677TvyWSe/K+6r2Znq8dxh4gABBEiBAgqDoRLMURWll9ui30lntORClXVlyRYqURIqiSJCghXcDbwYEMN71dE97U13eZqXPrMys2u/nvnzdBUgkSO3gnN8fiOrX72W8eGFuXBtxI0KoJBWyULeBhOzl9atS2+rq43FLDR2xiFTk7ii4wmDQrvWpn6cPHVOBUlNXF+3Lf/6MJXOTdmKwy8pS+RYTB+3d/+pX7dh9b7CBwRHBRjhK3aEfXSA92hXaxL4jR2xEZsNAKmvf9/1vs1fff69978++x/7e//G/2+1Hj9uPv+dH7H1//Lu2sLLoixL3Hz4U4IkTw43gqp0A+F6PVsZICjo+UO8oFSoOCvdRPFU+VP+wL8hAdCqk3rF+GXU9VpPIxCnU7IpUCWkbtj+XsvsPiiMPpO3a4qoVpdP7gAUGZ0tqiZCZA7cGBPzXHB63W8cHrT/ZY8X8ml1dXrOX1hr2jfkNq6oMRkt8gphTJVTp8QySgc7qscTgpD34hrf6pu1Myq4tL7k+H0gbhoJx5Um40YzvHEd/MGGLLUT74MrMIyHokFYQXV//kLFVGV4clZo6V981hZjPPPW4I9SuEHWiP2U3jwxbDNVGfxAXkhrbDxuyuS3OrfrMbxXsiZev2qq4cFlqynKpZot13ISkvqnclWLVZhc27OTFK3Zpfk2SQSpcY9euiNg42j+SkgqqeyKd0pUUc4g540hJQparsufUwb0qD79DVhtXShWff0MNj8WlMkUYjZWapzb36ZulJTEIfdMQEWHv6Gu7dOWaiFm2XynvkoapAHgv6rfflTeqKG3vlYToZqm2JFNEeJKIt20iIUgyxC6p2xQzu7patM1aywrq87wkT2s3YtlU0l4QkyqWa3bp6jU7fPwme90b3mCPi5nk4hGbiPfasCRTu8RBdG3Lyjbc2CgJD3ttSHbVzMEpG8ykbP3KFfvqN561odH9lmyWVfuGDfeP2yVJ0x/76V/0hX0f/eCfuof3w697tR0+caeIXcgspu57R/QKb8Twjh4/YZ/73Gd9lHapsGlDUuvf9NDDNilb6I9+/w/tM1/9mnVnknb7vXfaP/q7f98HIwDEv/q332IjdXf3+GBDaBMRrttIQt5d1KfOO+KRRlAzhviOetsll/TwhDhSFqc+cT+wEcCjUuBKH+/dtYls1O4TQd11aMLnE9awW9oy8FoVcZOkPXB4Uml6fX7j/KU5myt325evbNiqOgGa9/ObhHTsBw2B9kr9G5U6iV2BVEj1j9j9r32rDyYUy2XLZTM2K2DjmYCLC3M32B9IEtrGsowCM/gS0zhiYpcw9Mt8Ad/ghbEue4ulzeyOw1a5LRnruOKcOfmM9Ud27eZ9U9LPk5YQgTfFGGoC304v++ohsYSa7OIvcXFFiHBmbtW5IpKASfCa8kE5ykZ7bN9gRpIjmE9rSKdnmqBfquVsoeo+a4oO+kTwpR6+DkqXr49JxC0tZkU8o1NIeSQrE6vMpw2OjMlWxDtDRr6QPqt8sS2RCBm1l2UiacGCtm6xc6pU02Du0FmqCqZs/afg63IgJiEhBCeQCkckmST1J/pF3JIaURijmOrluSXrkuQGH5CWOH+2292WF+HmizL2VAYeLVvVsi2trtov/PzP28LSsjsHcJgzE2Q9wiuO92e/O/psWDbogZlxy4vJfv2rT9vk+D7hnSSk6jQr2/Gf/uGH1deDsgcX7ZhUv0f/9IOyfZft4dc+YodvvtslGolxcUNAwDgnJyfs4Ucesse+8FUx1ZadP3fJ/uwDH7FHv/CYNcTwOa/r8LEj9gfve58lhSMQESO8//aXb6xHckKSTu6DDQQA5oQBsNAXREQeHLC8CzhUJ8pHQRja3pGNwGz1eDTpCIT15C436gUG7dZKddkXm66r9qkuR/sj9tDMgN15fJ/dMiLDcTBlOem2+ULZLshmOL1SsedXSj4aR9t3pX/74ASDFOKdzECDhGOpmKuJzLBV1Ulv/aEftSojZTVsnbLPUcxfm/NJ3gEZ1LigMPGIPYIHAASTSKbEjfI+QgURMXiBr2EkIikmycSyAuylVTEEXGA4MzXV1bBIdV1G8TZoLhUGSSn4SPWNACBUOiFrQ0g0t1WxlVLDSmIIOHHG8Q4AKAJtSwQzIDV1GjtAUgObJibkYYdS5jzmijW1i5FP7Ejm4NRqfeubceg9zr4CjNqRtlQuZ4O4tug9O+VElRopfOTYUUnTqg+0sASFA8lWpa6ygpghbBhOW0Rx8eIlK0tthWZoE8wSmNMcpx9nRMIJPdPHpBKmKK4t4tmxiZz6XjbLaG7Enr5wVQiY0YfKCSaslPjlwRC7dlQzccJCvSQcE35URQhSL9jybPLAQXvoda+3l1487XWoi6irUpdZFY1GNJIVQ9gWUzo/b/vGpq2nVpTki1uhK2a/9IefsP6BSbvpttvt4NEjlGSf/+THbX113u554AE7dvt9TgS0yHFX9cInMq9+ZdChul209c1FGxzIWIpzunIxmQP77Bf+zt+2f/HeX7KMYAwy43yMr+TehX1OSCKO9+p+PQSSKbg7VBX8f54BjILbSAIPxxoyCdnSB7gY5YSwMSF6RNJDKrGLf1alCmP8+wKz4ct5W1pkvVDZErKtMjgcquKAOxtP2eSU1Luj03b/TVP20PFxe80tB3Qd1HXE3nr7Pnu9nh+582YbzmSttL5kuxCsyudox7e86z3qnKgfyw9XB3F45zvMqE39Qh5G7KgL6g1EyEjToYOHXA3C85xvWBXqs+9iEthe7s0twsCfrVtIs375pFVWFiTFGMJN2bZg1SAv/dXFIVm/tCwieGlxy/INSRGpOTuSvqMTE/bAfQ/6fnAMWMCRRySBZ8QQWNrcK7jiq4fdDgZf2pJEEuuEgYHIrGKmLiy5qEltZbsqlmrsSrHp6Yn7dsHj0/ttdHTabbvgbOBeIYZU3ZUl1ywol4lWnIBHh2VPCkHn5pekPq2LQd2YMIdxwqwgIv8NTuge4IF+EK86sdR+JBOTZKWe2IM9Yhw16xKzghBRJ30aglxghl0RK4px/c5//o/2+Nf+3BoipCbL7GUqYJ9ekHr57r/x42IYO1ZaXRdDwHcx8KYZzEgCx1I2onZ2yXZrqW1t2Xz/4o+/aPHssODWKztRqqb6HEL5wmc/bctXL9o9Dz1oN99xv+qseNWxrTwRp1deOmUffN/77fOf+rSdffE5qazsHJuy0uaGaz3f8+bX2w98/9sDj3nBGLclH0AS3P/NtxISql2gtlFVCMjB1nlWByreO3ZPPGnxrcI+wpDuVQMYzWhu19VI3P6VHCALfBBYN9xdRLIjicD2VEwclsWFNmUXLMuwXlxds/W1dakjW1Zgsk9Xb6MqDiBVgQVlki4t6cz1wobVKyURa8uOjGXt1iP77OTZC6ojak7S3vmjP+nrZnD7QXVJ59KuhsDtUTcZIo4JqUAoRucYsQPR8M2jntMz0y41GNLmewxslkDjxoSHAdLE9Pz0Fz/lRj3H2F+tNKwg+MSSOYl8wTGStNPXVmxdNv6OiFoobvnNVYcTuxdB0JwPhGTh5I4BVW08JUQTPBl9Yw8+p24h4DXlzVZSwB1YQlw+j1PHvoug7uuZDTL1D8RXPzKBzB7p977qtb4AcW5hwSeLmYRGteGZ+STUX04fh2FcuHDFpzWcY0O4QS9f/9/xg+H+TgzqoxOUkKqnS5J2iN2KWtaXHbLZdXbgUXtgCMgFmK8+ZCEoI32yMt2metV999mHP/ghFpK5Ia8OsIZUOibBX7542fd67+/vt83VZZ9qQFr3i5D6ZD+Dl6JXUdaE/dPf+YTwi/37mD9TX8MKVC+mFL7yqUdt/up5u+v+e+2Wux8K2qE/CLa3tWNPfvkr9tLJF+z+1z1k//cv/6ptCCceePgR+8l3v8dqYi4Xnn7ONqT+c4Zt38CgA8MdjqUR/etf/pbtuKSauWcDgAE2DizvFES58yCP5z+MT4iIiThhufpaol0Iip8b7i+cvDeWjvmBXPBnRsUw7KT3qfC6O6ECKJqDz1dvAk4j26ep76WuoCi1RAhl5bPJ0GuhJh23aKtSR1gCUSrt2OzSll2+dM0ODvX7XtcrcO1Wtx/O+6cf/pg99thX7Nyp5yy/sSLAZ2yIYz9UN4DHpvkDg0MiuoR06ZSvF2JZxejoiI/epGRU0g52VRobm/A97vbv3xcc8isi6JWY/fgHfs9PTr+2vGFrTdVXSJmXYV+QfVFUvXdzAxbtH3I1aUd2XLWQdxWGUcuCODGT0qxxWl9fk7RLW1KwmZL9yI5KdBQDN/h0gdSXSk1rCoYMsGBrMMxPDzFFgdtUU7p6NpVw/8MGBKgMIET2Me+Opuy+BzhV/ntFTPNiUhWpvDLaVQ6e7Uz2sh83c3dL4vyoj/S244LKAw+uM1guPRPwSnEpL4mBNEqIYEZSqqPe9cZzYiJL7uwKuTGiCM4g5VSQf78tZO2OddsnJQWKshOxXfFzYJ8FcRtJ6bqYXdKKYqTDE5Oy46S6yYZiGUwmHbXRtKR7j9owfcz+yW/+iQqVrSD8a4urRMSAvN4CE+V+4HffZxvrC3b3/ffbzRCS4yIMTHWR9D176mVbWpfkVn5sR5zf2rR9+6ZtU9J7R5pFdiBr12av2cD4hA2yn4gkE+YBTPZX/v2vfTMhiWO/9zqsaD6E4kJdxp44OEBjLwIqG0gtKhOoRHS2686ifh/G1vdJpcmq0c3ulvXsiFBcr3awOjKzngkuhasQR2vEdKFqDA/2W05Gb0k6dNUSxjhMXSrRlgzNmuyfcjOid0Ja1We7uymVoGIDkn7sErScL4lwu6wita3WrFlx5ZpdOnvanvjzr9gXP/spe/qJPzc2tGBjDQz1YRGNtElLSaxG1dlJSSW1QCWywTunawsekoZtIdqWiObpb3zVPvrBP7LPfvSPbLewLGTcti2pIwW1J9vbsHccm7A3He6zW4ZzVhI+n5u9KnWl6sjuEAN+gg7Iu7q+bqMycNkJaXlxye6/+bjF6rIfYfJKg0HO4cKA+qIYB+7+kWhGEjEhBOx4xnNauVJjC7JxJI6hTHCWShy0KWMYjwQRMLs2sV/Fm77nLXbbnXfZlx77cjCYIkaBM6wo3XeP2hQjQBWma93mhYmqfB8yVo4Ed2jWH/iARGPED7sYqcauRcl41g6cuMvSE9N2bWnRYmorAwzgTECMoMuubUm7wHtkW3Ycc1uRVNaeP3/GdiTpn3nyaZcsdREb+4Lgz8cyi2atYnHhVCLdawOy6abufpX97X/5W+ox5tyoIZgXMH2C11NlXj1/zt25br77Lrvrvld5SlVD9Sd9j/tEFrc2fPOUxasXbGt52VqynfG7GxyflOSM2ObinMWk6g+zUltMmIWMwOqX/58bC/uckITo122kAFRBwykQMU9jWQcD8kMUAEMv9FsVEmL3CBEBrl+KhGIHM+p0VVb46HGIdd6TJ3c4AnomS9LDUbSGOASOowNC7pG4DL3BUZseGpP6lbP0wKjVGfVR4zFYcYevSwLsH+/T+6zNLy5LYRAZ9MZ9j+mpfVM2MTnpgwaqtrhnW4C6aM+/+IT90Z/9kf2X3/p1e/zzn7JP/unv2Sc//D77+J/9nn3jS4/a2ReetPMnn7WnvvoZO/P8E3b55eft0unnbX3hirUbmxaXfbQtFYjtdHtV4n0Hxuzn3nCLHZ8asnguKiayY+XFq3ZprehLHlAh1WCX2gEC4zcmlVaSab8Maxw1TerqVFpMRulBBbgzfwz1X2HJmAxtbzdcF47KW/UJhyr7ESqS4AOSpHUOD4brA9vmtvIxK5dLtoUXtmxRdlj6nre+3c5IFcZ5t7tnx+fEquWa7/CjigWqvOoLFak4xwP6b2/APm6LybBeJyGOw46xm5tiGLKPCyJsjP2FuQVfrgFjANHRYNo7TbWxYT/3D/6B7RubsWdfeF6m87Z94NOPWk7q6wp7G167ZFuCB1YM21Ez2T67fM13WepTnZIipMmb77a/83/9R2kOVBCliDKoY1DPkHBpx9kXXrSTzz5ph08ct3sffh1dIdRlZJTJVZUhiZ5fWRTjXbKGVHgTHOqC3cE7brGjx47Y6qVLtrEwa/1TU3bg+HEbHByR2ijcExP4f371V68TUkDCQKxzeUEAjsoJA1uiPIFBf53ROvBCHcw6f5DTR3E6laZzGV4uqYGFplJjA3gniIPxnmdd3F3H1fc4I9YaLXV2xUfsyrIJlgp1WyxU7dLynF29cta21+YsKgmzv12yE5Fdu03qWm43KiO8R981rEcSaCCdFHCkPgqROcBqIDWguH67+chNdvzAETs4Nd1xwgQBRQSSOlulorsD0UkJ1AbdB1IpG5RUnBgfsbRsqUwyOIwMNTTRxTEpaVuulm0om7SfftPD9u6Hb7Ju2Rjx3pQ9+9iL9vjTZ/zIEIZXBSZxbSat8daOWy4L0kv1EyyAK4vnRkZGBGrBwWEJEovpuAonQAu2SAdUwuCIer0ToSB9dpjvEnzhjsyLcdrfQdU51dtlxY11262XZDAvS1rlbenqZXvmiSfs049+xj732a8o75hdunBRsKfMXdm1kixw6E7/OBGpjvSZExV3+t5DBzdUX9gaa8NccZOUX5WBfvrlF+wjf/KH1hDxQkAY9oEZIIYrmFekyv3kj/6Yff3xx+2/fuBP7Hf/5I/t7PPP2T/93/6hfeyTH7cHXvsqG5wcVh3blpM9VKkVbOTgAbv13gcEI0nq5q4dv/MBMQmVqbyBBbip3IPqKVBnx0c9s3oZScrhAqh1zB/SRhyQ9UI4GJyqgpqHkeGDF2LiOENfePGU1MI132IB7YHV0gBCXeTTEHtDQEgKANEBqeCVUEcCiJBDgRgU5MPdQLUZbJHFFle+5gbE6XQCyzBQtfSxyXTxBnSyJvPOjYaqBHE3onDlB4ng9tuNtlQScUrZR3nZR0trBVvKl211tWjX1FnXGKmT/poUcuN3B4c8vG/M6xYVQiyfedme/cIX7cnPfNae+Ozn7MxTT1t9PW9jA0M21jdsMRE7YNuoNezK6ppti4hasmHYE5rtleGa+OYxesJyhViM4w4jfrxjVarTT33P6+w9999mgz3qBNk3L12Ysw9/7FNWkWrSisbsmeUtTqb0tkJE+PHhed5SZ7HeBQbFbjiXL15we8lH0jowBC6qioLgIvwDJs6E9NtdgehJtRdVG9UKhPZpVhEddd3eUR3FmFaXl6wpaVfdWBZSb4i4VuzK+bP2+Ne+bC8987gtzl6x/NqK7Juk1+n6AkwVygUToL8pjuqAKI4R9JenbakaQkoRU0M2DUwTTQTVHC9B1h/tdImx0Q7li8xoixkcOnYCN137ww/+sb3pvgftxU9+3v7DP/9n9qUnv+wOwWfOX7G3v+s9duTwIZseztiBkZz9g5/5Wfvht79L+bN6wKSKVXzJvQCqvCEiaqff3xKI4bQS15oEY3CZuTf2N0QaMfCF+xP+mL2y3XP7DtpD3/8Oe/0P/LAdPHxCTG/HEn0DdvSue73eSZkQdArwoE17gxNSSECEvc9hUioSgDN4TyYxFY6eze+aVAvuXA5wXN4ZUVKlGzSzS1QuzhkMmd8ow9P7YEWnJOWLgcjojzKx5i6eAkrDCFBbHSFkYQwsvROxOCdxSyKtiRg4gDklTjIkpBjQp6NCvsFotw2Ia/SLSLJiVnUh0sr581ZemrecS59ui6ViPjhSrOFkqs6W+sV+A4zGTQ4N29ToiGXUzh7mDbZrNhQ3+4nX3msTu3lrVpfcMfUzn/q6Xb22ZovbqHF99vJ6zUfagBcL75iHgpBoYehHF/YBKsbFC+dFKIKxLocLMKDVYghuh+g3dhXqE3vitUTcOKkyMMMSCyVzz3PmxHZF7A3BfmBs2hdJVqX7F0UsBbU9l4za8FC/tWqbgqEQH/tNagwbnaByQZyMqHG/8ay6UFfu9H/nGfuCPmPYHKJnJBSBmZYtFkmw8C+iZNJYRD5CV58zYmlKIpO1f/SP/w8/rj+nPvr5d/6QffBzH7GbD+y3m0bHfE/5UnHbXn7pgr3u4UesINskkl+xD/36b9jnP/gBAQjPCNpat+r2rhgXu1WpDNVLFrkqRwX3BMEOp2MfrtZFQMKz8rkp1bSq9rP/AjDmlMLX/uC77fjtD9uxI7fZPa99ox287VY7ctMJmzp+kyXUti4xqW4xfOxXBmz2Bick5iJMXDgWFcELQDgfRuLqJCEg3K4+h7g1AAD/9ElEQVTZUicBWAXWcahcVY5VjupcRGIPu7yQUhaROpJ9337szn02Nhy3XUkXNnpnKJLinMNSB1VIWfgz0ggk8n6iv1QrfiMD9aBOUR4S9S3Va1sdydk2LeXZo4rArSvCC0b6Dqq8dC8dLEJTZ8YledIimD51+IAk5ZA6dEAEPbPba7fIYJ2AyJiAdfWpx4fC2UMA5GF/a0ZovItaVTsymrJ79w9bK79kKRHG5SvL9tnHX7TzWzXbrDYtJSLf7dm2jGyPgeFxMZKYTBtJG5UBrODebV2pVK/qhy0i5EQVFsKb2sKKWkc72qvfEuuyCaVqCCpYGqheqIC79Q2pdRWHkXiLKqrKivGwS9C52XnBguHsukWzA+6Hx0hgaX3dTj35NXvuy5+29dnztrnKpGO/DHo2+JAaKEIC7irB1RYmlhlaBuaMhLXF1Bgs4T0X0yPYxew5F3DmLpWVlY04IELetWRf1vs8qj7oFUHxtyGE/Rs//iN229EDtnTmjD34wP327LlTNtovSS3VPKP2DAl+64sXbDW/YSdn1+wX/9mv2Tv/1j81NinZmL+qYiS1xUgalbzhy1gW7pSlGZUlETnejXrAk8NLPy2ay1ivcNKH1wnYkOpb1mRx0gluQvGBPrv54dfYzMGj6kMRCpdw2yfxh0dtaHBcDJX9GvAdbKkf1X/e7hvBCenumRG758CEHRgf9RMppo6esJGpIxZP9YkTMhSrzlYAaIEUCSqFk6mP9Cg4N+WuHPGl++rFBas0I6j5Kpxi0GkDYvG0e/IhIK38UhneOeoQSMk5oQJxgYqoPEQMkG1CSLjbHbWFNSGXmMHoQM6iSh4X508JgZMinJQ6MyXJmJJkwBUHRM+pOmPK85jUsLtkt+wTIg4LSZFU3XrebgkZpYt34bXQKNhYsstyvZJapTWf2PzC48/aU0sF+/MreZsrcVpCwgFL3VKxbj/G09ddqeNRkBgeL5U5RaEuG1DqnTq2jjNiR22mxxkmVit1AQu1VXHbdTEgYfaukIdT37sjCXVil+2bGLedypbqVvKVwSyTUNV9hA4YsiUZngrdsZzlhqaELHFJnqpg1HAVDpCuFbdsZUvXZsFKIqgOmIMQwh9qVQ+wYtnv9JvagnnAPFvYN6ivlULBtlbWbTDT59uexdAdBHtSXJy7Zm/+oXfYxuKS/Yu/+4/sh374PYJDze6++271pXCI0zhKklKyV3cUv3D5iu9395EvfMbmt/K278TN1p1OuYRjY0+898E7FpYy4QzOcJBBTTB1J1lwhILF/NNMtQgmPtwNVGmD0iMwxiYnpMIdtYwIf2Rs3O3llMphFQBSi5Hd3OCgrx5gfRmeIcz9+TA9AN8T/FdO4pLzdJg7SUonjCbxto1Lj++2cRWSlnHua9tVCepBYBIvqBwBlOcduqgkmCj5pZW6PXt11TkBSO6+VvoYPfV68PyCDEEo3rn6B3fWzaVX5w5J8QOgsKSBTowiJEWpnBuKQd6927Cc1DXUDd/TgDuTsZI4DMXGlX9M30rrtLQSDSiPUZWLKjgm6SC2acsXrtq2CAFDvilDPdHMW6pVtqQ4M53z+cdfsPMy/74qjrmh/Ooy3NmFFqJhyDgr7ilsFyExiSpTUsymLoJoNEWgypOtiweHxtRhWYcpewUAgmAUEyYSMBs6HVhgV6Hm0b4etrUSc2PyGIffllQ9J3ypnb5SVbILZOcPBaKF2iOVNZXtt4GRcatL+2F5x8DAsO07ctSO33GnHbv5Vsv1DanuQV86w9Kl/3SpYlwKDIawF1wweIAEBYHVF50+5NwiP/d3Y139KKYgJlYolmxRMPyVX/sVW/j68/bFjz9qH/rsx+kUN9xTsYRPnkJILbVB1bZ/8Hf+rnGqU1lGPh74RVWaZR/Dk/sBidvB242aT5CzipWPOMeWvfYqwkmO8mScyzNTYAsD1FCkSBAHfBk4k9TRLw7ejsWTIhyOpYFhMRUjm0l4k8DvUhcLLmEWwZB5QDTulrYnOFa3BIiauE5dKhHLkgV9/RMCSMRO5WI2koT/qx2qDJk5YXCB1MoC/umdr0RUF66w05WwZXHStVLTJU8b4Os9KVnUx7cBN74RnIgUiEc0o2JdJzSVC5cMgnIhrX73KFOG5NcKZSFtw/qyzBMJVOLSbD7ZJYDA+X3hXJcAIunaw3JjAWZXKhq6e1L3VI+YiLo1ps5YvXDRistXZBvJEBVx9qeSNr+8Zs+dvGzPr1btbLPH9u8/Zt3i+lXp7V5FqiYVKCUcYnso35tBkpABBNxj8DODuHA/YXsxFkBmpFaODfXR4ACW1zPqtFsE2iNJuNNGXYNZSL2FYcTS1pvICI4ifqnVbNrIjkgEhx0wll3Xa2J+kqqMVLWVrn90RnZhn11bWLY1tccljDh7VEzFB1NUV5dCdJR3lurChXTyvEX0alerUVEcTA3GKTgqHybZ1d3WJaTjyJTLc1ftNW9+vf3Mj/2k/Zd/96t2VfbO2fPnrCXuti0ijMtmu3btqjM95h+7cTWTus3hX1Ojw7Z6+ZLwr2Dnzp2zjWLNEmLu4IT0bNuucsBcTQS1Kzjre8W3pYtCWDVFlERMNfWjb4IvgmVbsZA90Q7wCsSnaUy/sHmob+GmSKQOm7FAVDgw4ynPMnrggk3rgy36Nhg3uBHIT0a7slehgaEvzqvKVatSa0QsMXVef5atf0UMAjoVgXvSB3gtkIGKpefVIIikjQqqDqbAXj9CXj2lbGWwUxFdIRcjhHHhMwGABW9vvPdveFac+/VRSaVKiROzLdT8ilSdGAvDZKn1MKwbbGVFDX3POF0QFpw7ondsqOEjkwKS2I2arzS8lw58153H7Oh4ThKtYWnp2M+8dNaurBZtIyb1Qgh8z633S20VouJkKq5PWdiIqAsRbDSBg+XlNXFT6gkksDHZnH5rc1XqjNQiXJ8E29G+tDi56gL8GEnqtBUduYlkBkuApCReS/BnUR2/Wf2alB20LTWaNEgBEJv1Ycg9hALwYXBYHeuuW41qVepLQmrMpGyjgj3xxcfs+Scet42Vpetw1n986M9IHMpSacpJ9YLYdccGIz4YadR7xbPrj++9XqtYpVy09//B79n5l160zz/6WSuxRYQIaHJy3JJSxyNSf++59y5bUbmsE4K3Q8jR3oQki9lDjzxij7zqAbt2mcOYq/bUi89bitPYHZKSQLLNGHnD46VUFUGJUFCfW6wYVpXrYnAVaQFbJYhtWzCT9oRBLrAGarPsu3rD1ldWfOAilVZfq+6QA5LHg/qAfo1KM4uIAdMffoC38vI+cnX3RvBfqD0QEYBjhSrc1JFZH7QkparseEklZHzSSWwQwgABxp93sycOOCpGKJwOUYo7TV21j0lC9Ojyr1UOROIqAt/6/0EI4lWOolxq0UlEKngqfasov0RWzjTZJRNyqdSYzBWxdrcskegRMgd1obPZYAOiYj5BsHGmgK+XH6kiIEHw+Ax2x9p2+z3HLZnC26Ep1SNujz/5vKQdE45Na9Y4fC1qL5553pYXFmxXvc7wK8O6bDVFPdyfTDn6SR66s+iN9Uu9am9UrJB2I51RN4ZzMsrVOQzNsryBVqF2sGbGVUJhGHQEeAN4AlsIsqJ8pTXoGzim3joR4VO4XZfkkvFO3wX76EoqOvcE7tRF3Lwm4z7b5/NqIFhpi2Xvgovyd00BaarUFEx9Ga53bUGEv9NW3uSmeHwUgS+bQBYLm7axuWaveuRVdnByxn7pn/6fxjnBTaXLSYImYhybWbCJwQF7+J67rV2ryuCXFFAD2fU2nuSExpT1D43rGpH0Ou9ExMn2a7KT6iq0obY0BbtdtaEuJlUsF2xznSUXwcgt3hz4CyKhq3rellp87kXOumXiWSqfdD5sRc7P2lhd880vmVdkX3lGVhkA8g1RwBX1J7jH1IC6VTgkGlF72Y0KJAJP9wYnJPFS/5BTpeFuwcidOlMgW6nVbX5TRoEokZEL9EcgiT3luYUXmakAOKPrzuIwqDotIVlcwGZhGQQKIQXfODWo87wKHuhu/gs8KEBQkOtGAKmciFBB1OkEEIY8WLG6vlXWexEIIw7kLVWKvFAtISBO9WOkjFEp9qLbUV09T6VNpGN2082HUd8tI1G/o3RPPf2iDHHWzABLAVGENCPJM4mqIDWyzhB9JGgjfLVX8BP5inEI4clU9c8KWQfFTafGhqw/I3tqBwfftmXjcR9VhMiwL4J64K+ouiGZHBBqlzqa+RlU6qDxvb5LERIeLxBgCbJLTgvZ0R4y7k5Tr2wpjd7rW73wK7jpLkRjNyDWKQXMkMIDbu+won90BzBOWIqHGPF8xiHYkUzv2CWXHVdBMDaBOXL8mJ2/cN428lvSWrBDepxIWM7PzkKZbNq96tnVB5sLzYA5PeYju1Cn8K+T2pbf3LK7br3Nvu+Nb7CFK1cZlLTL84s2PHPYcait9rHLFMwbGzIv/CyUij4NE0gmMRkRjW+vJhTv3qlaJZ8XXqqPVBYnMDItgRNyQqofS2los7dbwW08Xajk7OkBBALGjh2LkAHmN/CWcP0XE3s+Y67MkARw+x2JtdnVTctLfB6bnrHtQtH1aeAOz6Kj6UICAG+Jep1z+W+9USa+aaN+4xnAGiI4p78SoEE6OpGO8Q5zRCF7penkE3hPUE0knkfdSK8/Rn855pD1SssbBeUdSIQuvWA42dU3PvRLHwMgqYKelf5jB6RUX8QOHZsWsUtVFKPY2szb48+cUqcKqdssIkxYXAidUXv7VN6hZMLeefstdv/+/e4GBQIDL7Veee76kO7o+KTsr6iPbrE1L9JoUCryiZlxOzwxZPtFWKiRDIgwsOGjfqoSnbUr7rdLXwqZsfeiUhd7IFpJmpaIgwljYMLyFR8W1xXARpK5LJUcRFDHx/QNQ+WyWvQmCCECsItPfmPD999AG/GNSwTTgF4FWfrJu4B+or86SMT3ioCD0wfgCkx1ev9BWxOuNNDNBCuWMsRT7JQk6S6cueW24za9b1J2uNop2/DqtWuKDwZm2FewKglcE3NYmL1kawtz1iXiG8+k7ZZDh6ygem5ITTt02z3WFIPGfm/XmLhvOOOnzA31fT4f7P6E02tD7WFArFf2LVKvqnhcj+gj+AtznCkxHTa+cTVW7Q1U9A5u6QoYsLQWETshbC84RZ/vDQ7Vtl7gd90jLgsAI9LjWOrAeahM/KEjblRK4r7dVmACT53t/UZhytjv+ol6A9ckCoRSNbxgRnlcjRJAQf+AROhrUbojYmBneBzf7gl0shOYAreQyJw4+C0M7vVn1gNxjBDj/HAen5e/Xh7e00gi6oOaRD7N3Yb1Dadtat+IOP+OL0uYvTZvZ9gnAXu6jZEpQ1ScNybbg4V2+lqiXwa6VI4jMvbfdfNtbjsAVm+XVCW25UUtoUPZGXYgm7Iu2UVo4Qlx0ZxUsJ627AwfEKBtwEj1FKKSR0t5YG/CNXPppKUTSKCGfqsN5A9XVn6kg3mRA65WqpU4VsIi8Yzv6ccCRCW2iurKpizULUQSymT6AoIitCW5fKJRmQEj+jSomvpQUgdVGQdZApOart7rva8sVlltSTZGv1Bwkap4C4DwtWpROLJjVxbnbWbfPvu99/2+vfHNb7JDRw5bUloKc5b0C2pxSn0daVatXpb0EBPYVptfff997pVdl5RZLdfE9IZVNbWf5R8ipGKJw7pppzQHqbx4WfiOR3rHBihZSd1GV9IOnbjH1vMFq8l+Y1kGPovJOB4r2EUiIOqhPAKGJPTt4CPwwgvC8VMvWyrXd84NKADgASXHf+Ah7iXRDami2yNL1aVsWJ/M9nsHr6vCDEoIpg5jH0sXgAiO1GEgs+tEhF4PV2XUTxwqKt4o4MC9PZneuVRSvs75XF0jX914Uhnk4RyyE6ev/H8aSEJ8/pgbiaoTuntivoNPt7heS4gGG4arhGqgUut/fU/5kgZjU4M2PjEortxlyVjELl+6arOzq1aqk55O7vHBC4gIicS2vAlUVRkfDLHWGlVrrKz66k4CwESyx1XmxtqaAyoeFYIxkKH2OyMRk+qWasVxLEiesL0gExVDvQBeXDSapRuDmZz1s1UweQi2cREU+g6dipTYAdlREwXb8rbUHiFGE9VV0gZOjwpUq4sRilG6xIObug0XSDkCDqgu2cUS3EVI71QZ/3YHuwRtRd9QHnYFI3SoUfQCpMy2y0griDQtxsFuTHHBrVs2VaGUt6GpSXvg/gclRc3e9OBDtjwrlU19wHyNH68ptQ9vk51aXnbMlk/sMsnLiSH9fRkrbK3bKvsV7j/gUwkszuRkDwY+YAYcpoDUhmG0pfmw2ytq/+z5s2rCrm2z1AL8WFsXTIKlGyEegg+BC1HQB05QeoLRB1qUiElwpLfAQ2wucFzhgi4RjWfhIcjhu+G74bvhrxOgppAWvynsJazvhu+G74bvhu+G74bvVHAhtOf+TQIIuwBzGEdN7vz+rmD6bvhu+G74bvhueCUDAojhWRw7Kp07v32wjMBwBEKI0+KndY3oYsKc+O+G74bvhu+G74bvhlcqMNTPxNGqrjlda7oQSgyje+h+9NE/Y/bAB9MZRMeBigkDnn0SCD8SyTUmE5BjzBv55A4fd3Wmg5l8ULx++jvkGdNE4SSTp7+eBucD3Tvv9MJvlEs6nxzZ2XEPQp8J2wnieMZXg++C/PDSZNLFV8H772DGte0zhj5H0w6cAz3ou24V1SmV2QMvk/zC/H2WTGl45grr5O4SYbmqD5lQrreDvPSO956GNuru+SmEeYd5Ea6n7fzmHWlod3gPn5mZJW2rxTqGIN/wO6+PrjC/b31HAEa8ox7Xg9oQpg+/DdIH1/8oX/CAOgW/SR9O8ukbXeDC9fKZ4QRm/upGfoSwrcDR52OUjzL1OPIHZ/fWKSwz/J6gnw53h5PXA98dpVMce027WwgevCqDNOG3QRltwbLpefIOx0bwgrX7uNKEZQLv4GDhbeHsjsOvXCkpbts4fqPi5382lF759rIZ/a5xSjf7puEWn4iy3EC01BVxP6pYd90aW5esvHbR2pUta5frltyJWSNftYrKWywX9W2v7ZsZsWjarNSuCBK9dvP0IZtO5OzyqbP23JmLFh1M26333GrTB/fb+taGffFLT6m+u3Zw/7itr27aysKSHT98wA4dPGg7MeFNosemD8zYxPCQpaMJW7xw2b744U/5wcLZSJdFajXrY9Y/HbcLpZqNPfyD9uaf/Jc2MLI/6BopsC21H09dlgjTaeo5h+dfNQBrwt4+/NbAuxD24XP4na8o5kH9Bw+gX4Et8FJyp/nNwpb3Lwd7eaQud2bt6fKNLvXKJwbBL8/bWwGdMblKQ4kPeBzLKvDHY5Iz0szb7Dc+aOvnH7ftKoceK43wi/lEpshrrYZFJybtxBt/wrIT9/s+7vX2ltXr+Faq7NyoIJgSboF7qgNF4dEgeuJIUALbU+G97jTlOEv7A5wLcT98po0Eb4Oe+Y2TqN4ENKc/QsAHA/pWUsdzaAX4ucuY0kXxldO3eJ1zmBguBMCLInYEOy5oKZtJ+gEBntH/xyD6/3HdlnVxHCB3ZrOZmw4CDWUbW2fuHSHAxbOfA0RHqhNgZzi04qnsjikAIQLBCQxqtL9XhTl7NDxGgzTO+EWcLFVgWcG2CB2vWtIJWl4WAQbAtRcRnTG0AUoAWJgZgTsrGr1+5KMQ5BMIVLx1WSrBSQy0w/dO0GXupqQbbevkRXneZnUQwitk4ATy9ktp9L8YT4/vKsM6JtrHb46vZLEhcY6o+paLtoAEPIdwJQBvmJoztk7ZlEE8gTgu6sdFfPjO4aF8w3qRzh0wlX/4njgC+fJ92BYCz7TRYaT3YV3Db8Lfnq5TPul4v7cOXHsD6cN0XBAUKOLCu/M+vAjX6yi4+U5Je/JXav9/b9zeuvJMmsD9DFwJlAOIjwBxepqgiOvfcYU4Fsb79/rDDYiNOX1LBH1L+8gDn8JYDM/wIA6iDxU3sqem1JGNWcCQsA70O0s4SKNWuFcIm600a5xo2GUDff2WTKb8vCociOPgplJ25xIWH+33lcC91bYd75uw/rIo9sKC1deKVq6pjDiHOQT7Q243ml539q9nW4FKoSJ9U7iUL9vm2cvWeOGiZRby1lhetZWlBdGf8E6CKFmpW3q1YtF1CaNk2iLJmNW361Zt7FrfwLSxPz7BPVr05466EkgCjrfprxscXrrC528XvF8EJ+Du3j7C70A5DvAX2g/xhuVPKBj4nnK0LGvm1FtC1JalJWSzbCi601AaKeZdbeUFb1PPBdqQ8qTLA3xnZbsfhC5hEdFvFgi3G1IkpIjgRucS2i99qg/hivCxWLrfeuN9igNPRPO426lOLrxZN4jizifiP6yaYI0bjt7VKkdEBQonihT+ofQDi3UbjZpwi+VnCCLoHN4ETZMHXlfib3HxNd+EE+yTwopmJeVht0uCWG1kpUmlVraqLpzf/WRN4WtAQyzQFk6qXOqyvrlhC0tLvgcMLnTgMk7bwEMFqMnQPDQAPghuKspB+AqFoEYKAATXo/B4IAgWAAF14nFOxl0JXz1B293sWLmA9UEc6/tcW6GXVNHgZH8xwrDC+patw/DeV//6e2f6egUxh1opQCI+YAKBIAnqQbYBgjrSqL7cHbH5jrroTl44PlM36uUMRN/wjmfeu1auSlCtG3ULNAFHmE56As+u9YNMesZj37UXtDUl8boLVp4n6fW3VzDQnjA/0oX1IZ720Q4C74kP20QfeF31HNRZ3wFz4NG5s5DT/Sr1HX3EXRm7YkD+oSAhUC55hYgPYnHfG8I6BM7hwRWmCeLJlysQUqQnhP2BEzlpKMvjqYOu4Eit4HvScvHM92hrvu2H2kgcweOVR1jnMG0Ij/D5hgum6iFm6dBX3cnfDzwE0TrlEriH8A/xh9/ef3rPNodu8XbyB5YgK78hWNa08kxu3L2d/FYEfR7UQ5/QXoe78EX/sxzL+0zPkh62U6tYS0wI9bpvasxm7r7Vhu86YV0jg7JmIrZZqdjS+rrlUhkbTmasvVW2lKya7njM1gtl290W8xMj8sXf+stIEKVk3ST1HiE3LE07pfbvFisWb+xYNsF+Pik7PL3Pjk4d8HOt2e2urra2pPUmhgdU/5jtShCp5pYZHLfxfScs5vv+qElqyg5MjtIczjz/z4UQbtwdXntCGBfGg7sh/gI/nulT+o8rwAEUYLNKpebLzBwP+UZ9xaKKXCbtPAmmDhMN/L1REuvCOwknMXqsEP2nvMGRG60TeNTeQBA0t9VnEhAIGBbIQEFcfMsfX0XTA1K6s8oSIaWelyBgo2XcVFlRxgISTo3ignZpj+Me7VW57octJQM/b9ahEs32lr4/ki5WLAW0F1E7OZsiEBIsfvCz3WmGLpbgcWx1o970bUzqehbVeloEe1TKlZ97Eu0xPw0qmRS/VTlqMFab7zsrHA6VMPDelXfg7wpJp/XKC3RwlHiFQtDbCiESgCxcdDbAcjOZjlccFcLCQIOAEEKGA+Tc3KVTVcnry6PIkjjd/FLN/TASARPCJy2BRntj+Y5nvQvrQVzI7IhXhDNrrrDO3K8zJ+quzhSHdm1JpSjuRttIQxkedHOtSHmyYzb5u1bbsVq8vE4b3KRVp7BXKr+dOQkuUcECM5b28oeAdl/hTjnUH2YVlhnWm7zDd7SP96EgI5734Xf8pt30B1YlVgECnHsonKimr+NU8Lw7+RPCO+0nD8pXrP8L67E38D5Iw7fORq/DDoCEw3R7Pwvz5h7UWZG6lPJ63+wN1/PXFbbxxkW9Ajzg3bdeBO6uTOgCTnxHn9xYIdRpgy7uYXn+ndIGdSVtMORLeazxDusQlkWfBt+pb8lO/euFelwAe3CX9/Qj/dEU/nHiFLhIvO8SjsJC1RkS6m5ZsZq3ywtXfSPm5dK6lbsaVqhXrCrrho2bR9N91pfpk6IXtd1Sw7q3xAwr4FXbIpleK21X7dLcrK2sL1shn/etY4RcVi+XfRd4NpE+eGDGBsSQtxbnbfXseSteW7DC+ppvG8qugum+lA3OjFhvJuFLJEti0lti6lL1LT0yLctfFpLq7cNGDk/BAhgAgQAsf+UATPeGG/j0zSGE/zf1gf/uvOeP3/4suYNFwYo01TMugczm1tBlsC8yO2kyVUFZ9De4D43AV9R/DEt5n+s9LdS3IR47/xM82ZqIjerKxS1rCsZdelZC5RHcHLeUlgzZkqgnmnT4+KYGtFF5uLUlYSKqFzjZnRJ5uetH+q2trbliGkOBULmIMiw3+Aw7iKCY88yyV/CLYTXoIiyfdvsSYOEldy76LMBc8RfxpmD7WVlTuvvwHJaVCyUJR2hH+WEFCRIu3NiXGOiyUR9b9WJ5kh+4HBBdCP0AD/66uPCXhQ5nDgBLvg5g3X3VFpUVQqjXnJjEWvwC2D7mqucgBzqRnSfQPgKGRC58ClKQzk1FdSbj8eHYPadkIQhC4cQVWgYwiZBBuyakfAl0CrtrAGiEAADFGrquGQNw1iujpXYu4KiKKZ+QYQZl+XJP2qH3AdMUQoaX4n3egG/VDsZcqRvISh58D6xCARYKGm+36kKbQIyw7rSFutPZaO8I+hCReM8V5kEI4bH3t8OJH4pDiPIMMwTmboKTThcbOShDUvr31Jk78AkvZ+L6o1y+Qmh/a9nhFWhoDGMgOENiCNISrn8nuPJMm31PMeXpKCJ4gBOEvd8FZSuoDDrJFwfpvX+m5zAtd66wPggPxXo/0eAAxsGQM/M4fM8QCnnsbUeYT5hXsClDMAxHnPcXsNJvcIt4x3PKUQiVDpiAr+pTGxE02yqf3VA4vn5bOONMVBfD0hy7QlnsB+cnSCgtQqUX679HTEAEX1leto3zl2x7I2/bNWAnvE7GrJ2OWvTguA296hbrvn3SdvcP2/qOmEs8YceOH7M7br/TzyLKF/PGbqJsFcXGguA6C+s2VldtZWPRWrm47X/1vdYazNpOKmbZgT5b2dy02Y1122rrG11smM8OnDuqZ9/wqJ/KQAiEtOrOWm2A3fmf4Rr64K8cvFMDnAC+/mnnCqAa/BGAH30DEwV3AgYsPPcsAvxi6TNnxgJvRjfYc4ERHLR95opg7koIIunSXTChH9V7utQH4kUMnzKEB18gBHgC7QYMnHNcd7pkDQndmqxkVnnBXgOCtd4xLKiCfUisW7SdSg2o7hKCUjhEoC6MfNl7d9w4PpNhVd9qWrjCpv0Z8YL909M2OjJiyQTHy8DzJDRkDSN44MGqkOOm81esdH3HkNt2XRZQrW5tKT7Qd8g3CcAL6wahw5VIci6uhJ4uF9rQourj2ziDo8qvLKt8aytvnFrIiRI7DbVR2cE7k8JVFmHSf8gjl0mdEAzjBv32SoSASygEnSHmA8OCsDvAcFOZeJWpmxMoDJ1NTBA2Apcz/6iQmXaCU8600SR59vFPjnFEugdCBsZM4BiSYL19MFwTCqG9jIMrfAfCkh6mAQj4zZ8jsK6AAQUaMxXW1wGTpN7Kh3TUnY6jTv5b+fDsyKp31NEvhm90V5cF+QjBIJL/rk66O9w65XvbdUdLJp1PAio4s9XFDjcIIhAe5Cc9v8M8w/wDZhgwyr0XQgktB6SjXxTpF/HANRTu5BsKuBCu1JHftB8EJwRlBn0VvucinuD1c0SnTrwLiiRtmGeYFmbDb+rh2lRo3vNBJ4TPpAOe4BnbILOTr7N9vhM+qQaeNoQBZfAM8QRHANFfgTAO8wvaJeFEj4lqyJtvQkIN8wh/BzAIBLUrByL4ANdVttI50/X6Uo8OsYswec+QdS/LfFUOuMUf/3wHJn7rQhNlTwiEM9sxw0jYAIY7dYCQ2fRlYmDQpnNZyzYlSKo7ltC7hFqR2BFd7chqR4PPRa0U77YC+xvmlK+embjv6++TpZOx3EDGJmfGbHRsRG2X5Z6NWblbsJI1NXX/LRaXJTQ0NWZD2X6WdPtJmLXNmhUuLdrO8rpFyzVL1JsW64nZ4NikJWWh0Xf+JxAHp6qobxBQYugw9r9OCPpED36RD+Dq/CnP4OJVSANqpy7gBPx8Kwo9t4SPME+G6Jpimlgx1CUl5p6TxUdlG82qLD7hSJdojR2vED4dPgROqijvV6pCM8iX2kCPQhopNbJCemU9cG6B+lCFWFMWEkN2WJLsC0MTuOMJE2xpkbRYql+Cic2dsKoQeqJ/CZfeSDD0iVLu/e5/gbLOJlLsGADNYBExFEc9wDHwz3cJQxDRdglO5uV96zraIlrZET6ihHOISRSLh5Ee+JLwEwuQJlE/n2+UQOUMaeaooCOGOOs1wRE+obpiIAzlcjY62G/ZNAejSPkXXNmhTNkFgf5xwH1nQliMEzTIEF4QLsG1E353iMyJXHeYAheMloshJNIFjEbfKJA+vIfPhJDJhGm5+A3QieMKGQd3kBBNiF6k46gfgW94H/4O7kHd/RvVj8uRoFO3vRfBHS+UnjqQN3fMZO7hN1539QICC4bEFVpSCC0l9Lrxnjud70Jd37pVBmyUB/lxuXVEW70sJmaD9oZt2VuXEG5hXbiTDiTiop3ktfciHd+7YO4EvgvhxR3Nk7ryHF57A+nIO4znmTgCoFN2ehekcyuTPPTHb65vFVZ7Q5hGOfidb0kWJnVh4L+DCPLhCp8RusH9Bq6RljLDdgrSAc52viEE5QRwRHABAOLAEQpkR+LQoeEGNEjDN0G8M9br8dQV2HVoRe9hBJSBQsZ+MMCZ3wzj+iSxcAdvPeo+3JezqcEhSyq+XShas1rzfXva2/pdqVt+bcOq5bKl0kmLy7LpjXVZItZjfcojo/I4uJB8CiubFuOMApWdL2zozY7FJaBagylbsbqdWbxsxWrBmoUt21pasPzykvXUS3Y422sncmkbVdtSwpu02o7WDDPmPG8CMHS8VnsJtF3g0BX8/qsGYBBewD+8PO76XxgCmDqe+B3cCxixO454f0B3HDISsb5cSvjebY161Vq7bKyl/pDVgvXDXkFd7BOLE4Bb+nql13gKwvTZAtKVWVkufk67mD/zMU1Zqa226LwdkcUgBl7nvPOGW13Mo/gpQo4ASqe8YpmcrFr1in4DQwqBL/YgYFSuutjxFhz1TXwZKRGfcaVK72greIjCgqLu1h9WkSywugRZrV6TBS5lXH3LeQ9+jLUEBRdWkOfboTmC82ThHyNSbF9JvuTPVo/BOY6ibdg/AljfoCDnpBSNjAz6CbNY2AhL+keNud533ubvYAhqr0BBIXOAqYUMj8u1e6WBWLk7MlJBNcQBqmeYawDcoMIhgMJGcIXMPgQcTJMAoML3BL5xIOk38TzDEEKGuxc4/A7TEMiLy+vdeRemJ/A7vPv7TpvDi9AS893L7IO0QlS/hBL6DVKpUAlKaWguqAKthDtmt0/U63vffwjNxduKIKAuHStO+ZAnbQsdOMKyw/qH9SaESMs7nnkXwimEFYH73nf8DttCIM7761u+D+B846I+xBP4HaZHg0OokidxgbWndx3mS914hwXiBwWpWmGduAjcg/qGdQ0E8Y00N5CfetNmQsDQO2V0+oY6cQ/h5WP25KX0e/uXEJRF2wLmQPA26R4qCtSdPnac93oF+cMYSchvtwBV9wCmqrPy4B39iYAOLAkYg3BW6dgEjk3T3OtODGEsN2AZMf6dUs1iEkDxukpjJ0CFWrlqhfW8hE9M2uqQZYVPMTHKysqqxRs1y9TqtnL6jNXWV2VBiemJycRxK9e9W1bWTq3lG8ZNzUzZxP59lhGj3K20LdLFjvM5E3+2WE3fVFU3WUt11auidrBLek8iZfHsgPAjgA3wcjdot4qCNvF/8PTXCyHsuXOFgb7kCmCsZ2fmKENB/3KBc/Qpc8kpMcxEPGp9shDTCdmSwg2OEcdqlRrn+3IJmwPHK9WToSfwgKE1elVP6o+gj7w1jH5IoDHJz0kB8DO2O23U6V/OOcFJoKQy6mSkf+ALuApeCIbKJpLNWXcyrTwFN8cJKTrUG0cGThlQXWi78wnwSRIKIQsOQyd+FAk0Ct0orimLriHLDgGEpZbIJi2ZSkhQRGVRRYO5IGCiMnyvLFlvdU4604U3HZZPvSZesS0+AUy6mfdHqRLeS4glpOQkGN5Mp3y71kwm5XmGfYBQLAkPOe9FTem0NaChbw4BDF+pcF0ggSAhU9qLOK5lAlgqo4qyC6RvUKf3/Cae/WaZ08CrDiIPkS3MM8yXfEJpHTJc3jFpx3chUu4NobUCAwm90sL8w3xDJk48acJ4AnkSeEcZe8tBOITt5HfAXIIQ1iMsy4OQCFRk/oBJa1GN/8bD0PdbRg0ijb7x73RhbofaScjEww6kDBAVbZB4r1OnPuFFXFgXAm0LL96TPmxv2Obwu/BOe8P3xHmgrlRX70J4hPe95YX5hM/hO+KIDuM8Xr8RSmE9vDxdenv9O+q6F0eCb7kHdelEXn++Xl8FT6t6kzYoX1enTWEeQbogbRCC78N8yJd+DgQP1nEAc1z30aIJfBvCFGWMjQZ5D7ngZu0CS/HBECZ4g6BhrRKMUXmSr/ra0zgDQ1AqT10+byGccHzQtxulol3bWLMCQkyCJ6F6ZuOyWLIp2xVz3KoUbHluzlauXLX1hUWfN6DMqZlJGxsf8ZGDvKwoP/1CbeX8TjYtZC5pp1q3/lSfHT50kw/D7YihdemKoPzgrCIQYRmYGG+PlH9OguP0triEVq8sd4eF5wqWK/8APEEkt/D3XyEEfXQDDwhhn+wN3hcShniUcawl9A/N4+Ici+HijFMUzkXwBeqk9Ez0C3bdrBsS45WIth0J392uhBh63Jo7UhB17ez2Cl6Miohn6JkjXGSr6p36Wc8VKQXlMvOA4mtevoRAPOv0zC6kDLsy96RGdBqv9nilVZ/MgCxYWUiylvDMCzaAhDbj+p71TKID4RH7bGPp1DjJQjgAHoBPIVBRFME9zjnqj2csqzrE9X10FwGEwOhR/XesLlwrM48mXGoqTwQaQgT4Ql8oTcwjwVuBH3nynIwn/DA5tjZ2y1A4ipJUFV8OeHNgUbGjLUq1z+MhQDv129t/QQAOfw1E+DYh4BwKAIXCQiThzuWSXb8DArzBsG4Q9Q1Gyu8wDcTpBNrJk3hCaAmEafgmzI87gAsQMBA8nqfiOQGcssiHNLwL8+d3KLhIT/6Uk+ToStUrTMc7mAfaLb+VSaDZ6tnbqu89XoFO4FviuQjciQs6PEgb5ksZYf3CtnieIiS0eh/HlSbE9z53QrkKTHrzDb+vf9NpX1huWKYSXH9Pe0nPfuI+Ea9nLgJpyBNBSBxpw/LCdHjkkTwsK6w3d96HdeJ9+Eyf8I528g2WXXAPhQIwDeoblKc26G/v+7Acnm+kC+oU1oNWgHd746mHDzPqpXLxcgjcgjoHw3xUwcvQFaQN6kscgfJutDnAYb+Uxj2UOmm8LQrgB3n5mL2C94NKbQqP6E/yp17Eh6MEVISqEoLhWtVNajSnHbJsgPmP9VLF5re2rHdkwIZuPW42PWL1gaRtZ1Wvvphtdm/bbGXDurMJGx0dtZ5t4c+mrCNRY1L5F4sFWy9uWbmuvMRAcE7g3ONWM8A3FMbdKofXCShiVqWNdWtXa9Yqlmx1YV7fFk06v+rJSZbdfrpkXaZTU3gfTwcn/nug3W4hBe13sOs/sg0g9FcIpFdqYFYTvrJ9NnMZPOOc4LBUX3D3YSrRROAU08EpgoQ/w54wSY4lqstiKZQLEtglK4vBl/Suou9q6qua0taxbPT9toRTS4JqR5ZKV3fa4rF+WViDYs79Fo3lLKp7Ijmo56yshUHL9Y1ZKtMnXJdAgm4k9Kpl1h+xkYDoV0oFJ5X48a8IHtWX+ebkwKArFChMvjxG/S6s81El0CpYXxQwe4SQz7ELMIHlFCg/0BfncXPWse+urBAOjbrlJFj5EcMIC07bUZ6uAKnNCGy+w4IMeR9zVOA6v+EBQT6CnwQXFhTrnyqVqoRwxQUQjjkMK/dKYHGYBDsfZzJpz8M7Xhd0850MHbLByrwhXPb+dmKFsEVhKFPYBFztXRGdpCwXv92LBO1ARBFWmu9h1KEWEDIFiDcUIMTxjhAyAsoEASkYq1o5ujkZMC/VRWkog9/c+e1MSN8Fz7SBeBguTgp0RgBR4oJTJVWezOtoLwIyqo4SggUN9eftOsNN+inEdprUxRg2B50zN8BYLOlVC0conuBCwMkPLNcFsTuIBRexQS8P0zdghjDQzryH6ugkDxfTN2hALbWB6vCOOH6zq3gYz/AKz6z0blHnzju+5aKt1GsvXAiU6bAT41ELaG5gHXQuVZJYvxP4nm/pIy7Sc/AhDARHBB/Ld7gK7rr8vfIOFgorH3Ug77i8XCfAoJ+5+DbEGX6H7zklFdwKPPyAo/qAepE/4/egiNrrdfV80SxRdBxJO3MENwQFaUJhQQgOlQ+uoA20H3zGK1Tl0xDuAmxLwgA8AM9ViM81oY1zhC9WFowH7Zf6YQVTUy4WKFJ16si5Aj7cK3hycg/nP3MO3crqil2dX7KCymmIiRSUf0F59qdydnx0xoZTYpzJnHVl+60SVxv2yXq59bDtTu+zYnPXNjfXLNmtvqmXbHl9RVVuWzYRF3NNWrQvZd2JiIRM28QGbVFl1XYaFssJNwciVh9K2OZgysp9Sauko7YZ7baShFFXok/WHHBQK1hgCS5IQ4cW8ToDND2yKvy0or9KICP1FSMJ4TIJTkYNn4MzCtVf4IL+YMLgOoeY1CXAWfgLA2cYskd4B7XEIxzR3GXJaNMSVrBMu2wxziVv5tUvWwJD2SKyanYaG2K4y1YordhGcVWKwLqtFjZstZS3ZQn0Vc5RkGDcEl3nxac2JSiLFQ7Kb1tJ/VBti39VV62rsSkegBIa16X6dYlnCQaOa7JiIslJ4VK/ag8vUOTutrdntzehZDHHWYbXOIwlJtrg+ICE2s/5JDHREzt6MBSnHF1oNFoSXm3VQ20qNyQwZPX6kg/hD3wTvMZDGSGUltWTiiX92LGILMSWLDycp6BPX+ya3/TjyMpV5aWrLrggUJk/Y2EtB4dm0mnLSvikknE/hCfhTmrCaLwX1Q9MyzlP/u+CY0nw+AoE2u8hZFrhnUY7YxAACIE7YqBph2l4Jh3MhACTYwx977sQeEh/At+GF9/xzpkGzOJ6QIMXEgoQlB/WodVhilzht2EZ1+vQyYdvqAeB98TzGyZGWuLQcLY5i0B1IX3YrjBvmBvIFcYzLBCWiTMDd+Ip5np5qkaDOnbaGLaTK6wDgXjXlJB6Cj4P04nfayGGIcwjzNO97dQfXGhCYdqg/WKeKoeosI58E9QVGNyAKSF8F+bhZekepiFPf8e3QnK0QLRwmEmYF+/D9nkdBYNgnPzGey6eSUMI48Nw/VtdIL+PpTOXoD/She/DshhKIYRDpLz3vu7EgydopgTe8ZsyyZfhEn4ztxCEG++ZNwrbH5aFrhDOJQUTz7JM9Z6viWOuzJUvNH40fMpRfn5s+Y60WWn1TLCLzpW34C0B1I0jgnCKk6MqlbJVpPFHo6yhAV93bXFpwVfOs8NJS9Kgqrw3i2K4EoFDgxnLxfW9ykyo/3MZafuRuBi44AeesnUOuznA9HZilqr22mikz8RlbfnKim2uyEKpqn1631J7Oaek1Ghbom/E+gaGRcuBQAoC0EBQqCdQqHYFnxsv/0oh7Gfue2k+vOg3pyvBmHNacExgfVCXBE83uxDoH8tG2lyCY6PBAT64KONoAF4JN6Blafut/JbtVIrWquRtV/DqlvBpFRdsu3TB6sWLVt26YvXCsnWJMa8tr9qXPv9Ve/TRL9kXvvR1e/ypF+3pF0/bi6fP2KXLV2x1edG21petrbI4oJbjzruYlMLbroth122LiYknkrLA1D68+fS/O0fgcYnnmprly1M4ODWaSPh5lHyD57HTsIQzOOuu6ro4ZY2zR2UnWaJLAkdCLRNj/iguCw8nhphbUr2CSzc7MQhmdeFgScK0VK+60owlVpFlh0WJJ2dSClRK+JFJZ/3o96RwDldzduPAMw+lTVn4iE2lJouzWnfrCVoheHd3+nBvECr49UqF61KA8UUIK7yuE72uINxgIrwPn0nHxTMtArCYqxDk9eGLzgUTBelIRzzhW8vkPcwUooegHUk7CMxFORB+yET31oX03HnHM/ntZexeRwXypF3B9x7lgXgu0odt5wrjEJBo4uTpZYgJhfkQSMPFepNg4jtg5NSFK6xz+Bzm7xOu+k1a3gcMLxCUXo7S02YCMAiFO3G0KSw/DMy3kcYtA/8dwC4sm0BZhL3fflM+vO8gGnXke+KCSf4OnFxzDtKEcCd4m3T3yX2FvWVxkTasd/hNWHYIA34F8MNKCfIO63G9LE+rsknfycsvvUfAM4ZO+rB87tSbAMw9n849zNvrLuZGvjxzRVjXpvxCpwcItVTi2Hz6BQEUeICyzQuCyT0vFag7VrFbUYLFtoTr8vqaFfT9VqVm6cERm9x3xHL9YxaTRcSeeDvSbjnMF2s3lspabnDMdsSQqrKGOCRKDXAPrLiYytD4lBVLNSsXGhJIQxaNZ6xQZg+1LqtLoVuV9bS8smh5acjgBN5Y1Htldc3riwtzoV6w7a6adcn66hWDyg5MW7JvQu8FN9ogodklyyDoaOgnFOC86zz8FQL9A/yBJ/ewTwje3533/MFxOOQMC6x3V7AXczbqIIu03VT/Cu8ZFuMAZVT3pq6arMCGrBZ94oZLvlm2DbWt1KhaWYJqV5ZD1CS0WylLtCWkBcOu4poN9jTs4dtn7HX3H7XbT4zaocP9duDAkE1PD9n4mOCfEj+qbdluvaiigiE7YZFwBNyD9rvF3JWvrFiEVKstK203WMrSLYGkH8JPaE5tbOl9bdsXP3P6+boEJwcirxXytiFLbaNets3tquVbdSu2JFDaNfV53Zr6w5UfJUWoKAWky6SLWEx14Uqo/SnF55IxXRHLxrptIBO3QVnI/bmE5bKyoGQBx5NRKUTCc8FoVzjJPDin8FWlDDEsWSoVrV6tCr5SolTnG45G9Iiat6fPvlMhoE6V9e53v+O9FO6MRwEEAXmCZzTzgIFQqaCSAeMghM/OZEApTHBdeoOi6xdxvAuGdSD0jnWhbwhhnjAxvXXNISwPJkDee+vHb5guv505KfDe8+xcYf0JISEQTwhpCXO0E+Uh/Ja0fMOr8Bta58xRTN3zV3sCJqa01F9//i98ViAf0nAhDPy7Tr38W6XlI9oQlkngTnsIxIfwCX+H97Bu3MM8uIAPROF90nlHCOEQ5o2VFuYRxl//no5TCL8hjrq6BaHfQSBvh9L1dATGxv2SYCZu7zvy4ZkrhMf171Q+cAl/A0elUpqwvKCe/p5/we16PCFsLwIbL6ggOlAMiKe2lMk8CwLJ33a+JTDPSB+H7fXxezF4vsUy4qzdEgtQO2mp2+XLl93KmZ2b0xddlslk1RYJTzEshgEZPmTx6s52SXhTt77+fsv1DajBUVk8gYLDxHQ+X1F8xmb2H3BhNTA8Zf0Do7a2umGzVy/Z+OSY3h220cn9MoBydvHcZavVmzY6NSNrImZr66s2MJCx0QlZOWpfuVD2jT9HD0xYblQWUu+O1595rB62jonv2ICYbjqTsEK719KHH7SDt79RzCuruqufRPtqgcAguugWPglODD9dp6wbYPtLw174hoE4+oo7F/BmWGq7s9XNdl1Kpe7svILXYbVSssXFOVtYnrdEVlp9UzXbFIw3e+zZr71gi+eWLFNNWG8lJotUDLgrbdG8FNIKc58RCeq2WxEVMfz6rqwIWTcVMX7KzEj4D+dGrS/aJ8szZam4rE4x99hOzfKXnrPW+gUhbl2Vho8xcqQ6t5mq2LHBA8dt6ODd1h3vE57g+BA4B8SjOSWP2+rGpi2trNvc2ppdWVu11eKWVYVPdeEOvIK5qpQMgizlyopJ68JxY1eWIpaxzz+LFlnTiWVf7VjozAFxpC4LWdso8IrjaN3tRkXlc9Ruxeec8NjDfdwdaxzvcUBjzor+F5zc+SFqSVl5LNzndzDyEjg+7CG9/z503v0V0eB6+Of//J9/WLeyrq3O3aX2dYH04z/+7veCwIS9TGkvIwuZWMhAuHjey9BCBAvz4g6DIT5IFzA9T+cpgviwzCAqyA+Tl/J5Rz48h8wsLDe8iOMK89mbhm/2fufvlT//o0ljTvskbicf0oT5UCZCE3dNNk7lu7A8rEGHT+cb4nyojLw7TQnLJrjVonQE8ufyvNTjPBNIG5YdhrBOXGF7wvjwIoR5e1BUUI9vzie8h/lRVgjXvd+HAiUskzReVieOK8w5gAfl36hLUM8Adwh76x0G4jyfzjeEUGiHcb4Fi36HC37DuhJ8SLCjUPBNaMHQijBfLt6FeXLRb+ROPjCjME/uYflIrSA9j5QRtAUCZ7uXarmi/uQgdwk+MReG5sgLQbNVKAquWOayZsEtyha94TZc3Jy33UbBBvpz1hDzWFtbt4KEW5uNNMUsG82aDQz22dDoiCVz/ZbI9EsQdNuFs2dtcX7Ohob6bWxizHdTYLjqwukzLizTuT7bKlVts1jQt8OycvotlRu24ZF9lh0ckMVUsw1ZTMwJrM+vWL24bdl02uIR5gfERCUwy5GMHX7wHTZz7H7hO152qrcEUrgg1heFCrq4VV/vsesP//MBeAP3EMdQ4SW6ZWlGvG30RSoVE2MVo98VE94tW2GnaNtWstXV8xIqm7abFgyyXZbUtw1ZRXMbC3b65VNWXiq627cQwodIe5uylOoxixTVP5tSFnWPtRIWM4bc1C5ZEMw/9jZ7rFVpWHFlyQrXTttO8ZrqKcsHgSQEY/snk1DDU3L82B2W23e7tXsSqm9VeCmrpi41I56zeKrPnSQSyYws9pQN9g/L8hq3kZERKQE5647FlGe3O2WslLZsdmXZLi/O20UpNktrG+ozWVEbeVkvsr5lJUbiqmssoXvKYsoznkxbD67vMp12mbfV5XOhuHm70t8tnGpLeOFJ17SSLKIiywoqstJKFX/e0h2rnasqnKrLemroQhD5mj/Vz/vlfxQ60X9dNPi2AulHf/Rd7w2Hwr6VSTgRqxMCouU7kCjQHsPg2r4SkcbnXnSRFoKFoQesTkLBb2jv0g46DAzxQzzPIZMg8B5Lyv32IQqlYs2A2IszIwJ3yMPrKGRx4hGSoP0G8R3m2WlPeKdOnpNrHsFQGgKD9yFhhIyM4OtJSMcP1Yu7kyeCRI0Lh6c8L90pl3rCwL1Kigs9tRBu5MEwjg8Zdcog7K0rz5S/ty48AyOuMA1x4TcEhAxtIVt/Rz6KJ0WYNmwX/zuc9rzjR/ienwht9/pRFELH33gav/l8UmAVB/mopboHdfVEgnEQr6DfXl7HckKgUAiWJ20iLmy3l8fvDkEEuHUDBgTgTN4OB12OZ45/gUbo2egKXLzJH0ErZtMUblKXbika4JjyVHI+vp4/ZbWVj5/7rmfqWi2VbX19za0vhgTxdoKZMj+wLi2+f3DYvZVwfEHbDMbngbFwsr0tiVa0dLzLatWybYjhJOIw/h1bXVmxjXxBTFcMbnzcxqcmnFkhaJhbOPnsk1bZ2rCx8VEXOBkx6NXFa/byqZelTUvTjXTZ+vKKr74fGpuwdP+Y6sxOAFHLZiKWyaZsfGTCdos1mz933orFTVlIvZZQ5RJ0k3BmYydqh+7/Phs7cLsAC2ug37wnvaMdzh4TBCfJv2IAfg7DTr8FfXGjr4GtzwPprykJ0tqVpdSZ3/UteCSo65srduXsKYtFIxJGEbt8ccUaW7sW7x+w1kDSqpldW5Jw2tY9PpG2/Xceso3egrVGe2zwuBh3f8HqPavWHZGwyMha2p23QnnddvM1K11Zt1oFZTBijfaaBMSitXqq1i4tWnnxlDUryxLECCHgEQg332ElFreJ4/dZZvwmawuXWs2K6rrtW/rEZDEVq8Kj7qh/d2p+wb5xZdaevDprz16+YteEL8VGy8rq88Wtkm3KasXBo1941S/BmuretZT6aKAvKwWGeZ+E8xu2pKpKeVmVpXtldtZOvXjKTr70kl3U8+zqiq1JyNSQmlEJrXjG541y2T7ry2WECxnhZcKnaFjnxsLaSK/Sqg/Afxwi6rWWYFELnC1Ul7+sm3n310CD6+HbCqSf+IkfeW+IIFyEG0gTMDB+Q3z6zt+Hd+JBHIKS63fwjJDiXTAsB/GDfAHjCeZZJMH5QJc/qwwCz85gFO/DBv4+mGQNmTxMEJdq5ebf4y3FcALjxzBHn9+gDNqDQNM7F3BiSAQEAeUxier149tO3PWy9fsGTCSo6DTy6eRF+673huJCYeSWUKc91JUQ5slvYAUc/b3iyCdsP+8oN4DVDSFECH+Tlm+ID+OCOt6otw87dfrB60A+eg7zJXAnzvf70+XzXorhQgBRDgk8H2DnaegL9W2nPBYSNrbrtrm5YYWicEvpQXbeXRe8wEXxwB44qpIdWANfepR7UPewXt4WpSUKoUT6EC6+ul6VgIERRyAN/cjiU3ArxNkwkHcwjAwOqU3A2Ycaha+kU14egip06kdccMF8tht1aaoln5PhG9xiWd2PF1hUjKksImZSeGBwyApbBeFBVAwhIpxUe8TgeyTY6pVNMZIFfZu0rJiEGtlZuEn9e307nMGBAVlB45aTZZOTlaQOsAtnTothtGxicsKG9U6UZbMXLtry8qplxawA6+LSstdjZHpGwoz90yR02xWLx3Z9/qrZFKxlla3Oz9qa2tBo7VpW9RtKJ3xNSyWatROv/mHrHz3qYKD9jiMdmKg3/K/z468VwMGQ/oK+uNHf3qfCN/AQt2OO4qA76EN2NY9EmRPbskif6CZWsWhG/MOaNiqhfNPhYUuMmDVTYuYS9D29KL9N30rppQsnrVdpBwZ77fxzX7DujSuyiAq2Vlq3le6K9UwO2VqlZQXBqSirqktWRCylvhrakbUo66hRs+bGkjXXrthOfcO6ZV3inQbGSvWWolC1SDZrEycetPjQgWAhawtPv7rP0cSS/RZJDahOMbUjZgeGB+zWqUk7Mj1lB/ZPW64/JQuq19oSPktbedss5W1yqM8OjQzaIHM//RnrlyWdZtGq+F2ETmbomHpVq1Yu5BXfZX1DKRtR3pMj4zYzPGZTA8M2JNxMiexbjYrlle+scOPU+Yt2Upb2i6dP2alzZ+3KwqIEclUt6bakrOVMNuPDxYN9aevP4bUXu9HfCgEu/DU7/i8If5FACnPv/vSnPyAaDRhYWDDX3kpwJw3368JGiBO8D5FsD5PQb55Ji9u2r8lQII53SuyCge9h25RFfJBPUKaXp9++kM/DjbqB4DBerBzfIaHDpJD0MFFnJcqTZycIfcPvYKFiQBxox3wTtDOoG+98qEX5UX5YHx+O0/1bL74lhO0KryDPgJmGeYRx3IknhAIpDOH3oZAKv+GiPnzHO9LszTusa8B4vfXXvwO+YXl70/pQWKccIO5HikhQ8BsY4OW2trlpl69etQ1pZGtLi1YSITDx3tc/qHvW+sRAYdRf+9rX7dKlizY8NGx33Ha73XzzzbZ//wERVZ8zzGBjUeog+HtNHAUUR91utDtoM2mD+quG/kygzyRur7cby8ozUAi+E17rHX1M5uTPUB53vgnSIGDAmwAeoWOD10+/Q09Rh5Py8a1rxGAYl19amLerV656HfqyObeYWNOB51SxXLNFWTpHjh615ZU1lbHjcz4RxuTVilZtyxauPm+18qK+TVn3jlpW37ERafjNWtMWF9dsS3kNjuWsT9exm2+xW269wzZlST36kQ9ZpGfHbrv7dtt/cL+smpZ97Utft+dePGtHbjpoQ4P9dvbMeZ9HOnTzCTGYAff0SsoaSCakJEnoTI5PW2l+3l587DFZZOuWyeVsZlBac3fTZre2rDx6zL7n5/+9TR18WG2m/QFMX4kApwks0Bvhet4dOLMmiV0RJDfVDzvCP71SnzBfshtVf6bbtpqft+L6qu3PjtvWmmCc2bFib8s28S6r6ftNMdjGjo1OT9vCxqrVqzXLSdgzTLnv8BEJginr3aqbZIn1DPTb1YuXLRFNWFLCITsct3rvri2XCoJf0g4PT1rr5DNWPPlla29dEwJJGIi0mBfsEZo1qhVL7jtsN731b1pm8k6rsl9hs2TNctktqGh8xIrbslD7J2xlbcUefeobtimhe/zWu21ne9fKG3mbHhmxbDoleLctm4zbsARUtmsbXw3FhbQr+u7ACTiipGPxo3BEpYjLzhHddgluElRdzHMJn92BQpfKKZbrst66LDs0IEUo4Q4hTIf0MqxHhoI3ynZDFryvE9OFUj0kYYurvSd4hYP41//wgL6QC3a95z3vfC8PMCpCq6PBEwLkDJLCCGGgIcESIGYfmutYMwTu4ffEQPxh3iHzDYeqQkYUav08h99zh2mCzWjBuEji1VQtlmxrZdVWrs3ZskzgFZnAG3puijHCfCnDXS3VYTxDDBRHXV1z1w8vU/mFAEcABcM4YnS6h8KSS/95/fk+jAvrx53Ly+n8DplfmDb8NmwjgYlDviFd2OYwhPkQwvzC96QlEB+m2ZverZA9SOTpdPfYzjd7y+OdC3CYrwQB34OQ56RFffZzn7OXXnrRZq9csqK0uJXlZVsS3Bme2hbS12UdXFtYUqFRe/hVr7EHH37Edrt77alnnrdnnnnWTp58yRWH6ZkZ9/JCgNyoa1APyI2qBIIQIRHAzetIBcWceMBCIy9CmMeNdoRWl779prZTXjBHgQMH/eDJvXxKCmFLDkGelMGdeAHFn5k7qtYqVhZ+bckSRMFJJpK+iW5TTJTfsURcjGddVprJwpm0tfVN38Ukxa4HTZUrDbsthrWzXbHtojT0bTGJaMrqqwXLz61bpVCzqvIanuyTdsw6HdWxVrcLL5+282cuWlZa8/TMqGWlxZbVFydffNnWNkqyBlj/0mUrc6tWkWVWlvWTEL0mYDzNhqVVr5QUCFbkz505YxuX5qy3JkHPcFJe/VgsWhmHhoN32ZG732LJzEgHPDfg+P8lAD+/9BziHGEvDsJjoAXf8VqaOa7srDnCw643mhTNJiy/WrSLL1y09YWS1ZtRq+wm7cpKTYJpx7I9Y5aJjFlfbtqS2VFbWM1bMpax8YFJu3R53lZLFduoVaUgHbS+zK6tFWZtDnfunoblZrLWSpkl4mkbzIxaWcrB3MKybczNW9fKNYtXVmT1lIUKagH15S7ruqmOzkwfteGjD1gkOSrmL57KIYASiNSXhbc9vWnReUL13bGGRSw3NGmJ5ICUvKJVhYup4UFr9kb0u2AyY20okbA0cIEquqQU8wceigZ2hMcukJi28DTB7jg9UUnHHubao4JXQnBLSoFPurXMFkFpWTvsU8dapV6x/KgEESNHWNw9UnJ6ZMEj/FkbldI3HNaYiSd8FOS/0yJeofBtLaRPfPyPAmlBENDxX4cgQRLMacZWA+IFuW4IlnBoBIInwHDDECKhD+8ozxAxQUK+9XFqPXsllBDBw3tCmA9CgTHjZr0iDXLeysWyb9+O5w0bAAorbFtaUJe0hYQYfFSAbLPgS0DtGxi0vsEhaYJ9rpMzbNcQgVYxeSXUGFKhvIBJBfXjzgWx8Jt6hnH8DusXvufiObwIYX574wjAk3fE0T7y/tY8CHxLID58/tb5LfIKYeSMU4H48AryvREPAirC0/Kbsjze6wB0OnFi+rTwsce+Yl/9ypdlDVwRbNUHsrr8HCxZKL4wWHlF40kx6bpvhYJwYmHt5OSU3XnXXbYmobW5sW7Hjh1RmW276aab7IEH7lfOqhe4IkT3Y5JVBzR5kZuIV/ik+rB/1rq03y1p7fnNvPJasU1ZaVjDCPEBMeDx8Qk7dOiQjYyMOv4gFCBa2hy43NIPwUQ5gXaHW6vQTreM9Q685R1zmi68+FB1Ih4tlDypK67G5XLJlhcX7dr8HK2wXDprDXaelpXEVjuReNxePnfeJ4Z/7Cd/0uKCz5NPPi6WIsYlwVPdWpF2f9F2auuWRlGSMtvHdjNigCvXlmxBwqQi2XXglnG7/a5DllafJ8XETj17wc5cuGKD02k7eushu+mWm/3co09/6ivC5x47cdvNfhT52Rde9kn9o7KYkrlBKxSKkmdFi6WkeU9PyirL2uILL9mamLoVOLgvaanItqwqlZ/tszt/+h/bnd/78+pXWVcdnHqlgnrGcSzA5hsh7A/X+tUf4JFjo5iluIq6gsHJXlk6OIRsCP6zVm/XrSk8qYsXiYosImHK8RiU0BZz3ZUgh8kSg2daj/OFtM+PbLelCMiiAvf1yrpkDaRSaeEuPKohK0N40RO3jCyJgd62VZ7/vDXnnrZmYwWEUoWxrJuuYFdaTZt64Pvs0CM/YdHEmDXqG8KjihS3spSTfsvIirMumafsWci2P/oL5pFVhvAMq4RTuOuir21ZyhGVnRFNxHCYkJUjKg4ufeNTG6JNvO04TBHh1SXB1y43ZWXv2tNPPmH1nqrd89p7ZV0P+BqkjZVNy6b6LZ0ddIcshkNLoi14NvNR0DKyld/IHVzqG5W6Lcwu2BDDhuMDegkfCfrqlQziO/9DCynEj+6PfOh9bRCDCyIOEYWOo9JUCsuCONZfAJ9g4rgjXBS+lRGTB4jtzFe/YUzdmIqIY/UtR5nTPVgyAIR98cjLv1U8eTFxvLCwYFfOnXYTuU/CJSvCwnOpLmbQqFZdINWrJTGMoo2NjdrM9AGV1S3B07CeWMIGR8ZseHSM9XOW0rdUfj2/IeRkbU/QOIa5qGvYbgJCYG+gPmHYC5/wdwgL6g7CwtwcFj4MRscGF/DgckZIOn239zd5eD6dPAncQ5hyD+sawovA7zCexbJhnNdLlw9TKS60zGC64TvfBFX3eCpp8xL8v//7v28vnzptCRFBSoI7IYUkrssPMtTFxGpJ8EcgVWo1aZXMn0iJUQlHjx23u+++R5ZE0eMOHz5sBw8esAOHD/qEKsoOhMY/xqmrYqbPv/i8feUrX7Lnnn/Oiu6l1rGiRaw+/KZwfX2V2htuQZVOZ6T17rd77rrHbr31Fh8HJ2+2WdGH3r4QrsAixG395/NCLrA6MGCFvDMMgRzhFYTgW/LjULt5CaO5+XkXvhkxsoY0b86mYSEpnppnLorZC5de/8Y3yoI5JVlTk7U0KuGSsO3Cui1cfNaS3Q0b6xuwZqFhjWLNIgJ9ebNsa2IGXf0JO3LHjB0/Nm7juYwVF9bsiS8LJrLO7nrNHXbTvbdaJNZrV85ftK8+9pQYWq/ddOKE7UpBuyxhmMvEbebglEVSGaupbfV21XdtmJyalvabsLmnX7DlJ85Y96b6Xlp+f1r0mem2zYl9ds8v/pIdf+hdgm/c2/xKBld9BXaB2e/eBwohLgdwZ1d09Q98X4y53a1n0dBuWzyp0bbVjRVbXl8U3jak6QffYS3sCN54CbK7RK8+5qIYhFPb0wmXxMRYUKtGq0dZJ8RelDBiFBNZwGLGW+WKDNmmZZMJG8ulLGUl61l6zix/xpq1TRiW8qbWCBZxUAmxQ697p03d/Xbhq5ST6ooEYNlKsnTTmSE1JyW86VExEV9DxshBb7cUFwlQfaoqbStO7YZWBfNYlN07UBwbDg/nlWoXfNF5q9rJ6a9f+vQXbLJvzBLb3XbuueeF8702MjksZb0q5Y25QdFKMmkn7rzdorKOIrm4JYczssSkgInxJnqStpPfsfIyi4ibsjjX7My5M7Ia12z66JQdvf2YHb7tiCzx9CuOB2EQff/lAunjH31/QPUKYSUg5vACgXwOaM9vAneQKmTeaJUBbomBimgZyvBvdPdJbf82EG6wTBC17WZh22KOUEIuVWtH2cWTcVteuGbnT79kpbVNWVBiyDB3fZNJpXzrjcL6upWkWXJYFhpzsZC31dnLvqr5vodfLRN51N1hh6VJJ/RNTcwwOzxs3cmUbRS3pEFWnRnTZtrBRZuoP4HfIQzCdzDyMMA4ucL0vCMvdjHASYC2+1xVh8FCKWjnaOOugXfyJR4GS/5cpA9h6+8VwrJ5B7zDeoR5Uy5pqAt5kakPpZLGtaCgz8K2ktbLlwXq9RJgGSQ4e/aMfeZzn7Urly+z+taSaktOFkCfYBZLqF2RbkvqOR6JWavORrkN44yfHgmu4clpO3T8Zjuoi0V/F69ekaUqi2Zy3CfyWYUPpJjkXVxatF//j78hK+JJ49wXtdTrIwgIX4QLPn5NffWbWMGMNlD3wCWdWMGNug0N2u233y5L7LjdcuKYDYqZ77Y4l0bf67/QvRvYqJk+6Rxsgkq5QRo/1K/TL2jr5A++Euq1qjszMIfEiatYc/19fVKEGlaWheT4LXw8e+mCNOW6fe/3vs0uX7ooBrphI2Pjgp2syY1r0lovWCbeJWulTzgStYjqV8kXbHl21a7NbUg4xIS3t9pNt86IyeTc2+lLH/2a5a/N2+33H7OJ41M+uHHm9KydvjBrI6OCrfJfXd6wvCzSAzMTlhUzzRfKLsQa0tjVOjty+Jgd23/ArmIhPX3VYsWmhJEEupTtNTHq3GvfbA//nX9rA1O3O144brxiQfl1XMYFKPVhgIsOWcoRzKFrAdytBjC2S32BZS4M9n5nC5y1zXXfBoehMvKghqRAsfVs9MywLvgBjgd74gVr0TjplzT0JzjI8Q0RKVjBkH7E05dKBSlY6kvVZSgZsXR9wbZXnxHTvmRd1aJ1CS/aKK5qB3l3J2N29I0/ZUO3vknfSMxV13zYrlJpWf/QQevq6bP5hQ1bWl2zF04+ZydPPu8LUTnDanxqyhLJtK2Kf9155112nxSqp0UHX/j850S7EbvvvjvtvofukzKRtXZdeKp67/SIB7PJa6nmfG5nez0QmtuCRXfCIgMZ68km3CIqrO7YwvmiZRJ9Fh3osWqsbrGhtCzFuCV2UpZuin/KUkNEzc8v2qquHVmemeGUDYhWx1Bg8AAVbL8TQTzrL59D+uEf+oH3InBcYyQCAKiTQiboTECMj/douASYIowvZG6eTt8Fe4rpNwglouY793RzrOkgu5iMj2MKjZi3AAn0H9E+Abcjprct03h9fcUaQpJmsyriL0p5kJbD8Ax1FbPF6hEnVb5tW5u/anXGz4VkIDfmLciGRefzI2I+HDjFSveir/kQsgq9wqFCZ1jKLnym3g4H4qmrnt3Vk/orYXBSreKoi65wNwW0d9IrlQ85ujOEfvNNODdFW2G8wJhAWU5EgiF38vommCs+TOdMVfnwPiQ+4rh4H9YfQva6Kjhj1XOYlu8I9IHsU6oDrxA0AgZQLObFhMsi2i5Lc4iYGDB+jr07sjp14a0l6rN0PGLD/TkbHuhz7zCuPv3O5rISXrJOJfwHhwdlBZWk/TacEWHpnnzxBfuN//Dr9rw0PAS2H2QmDR6mznHPvsccAknvxHsclgQYkK83Ut+CX9vSdNljkIWI+S2s5GoAKzUoIyuB46BZeQ5hhTtoqEOVhywE5QfewQydESof9bYLJpYZACviEOrgfE04g5XEkCJj+AhM5mXwsuN7MsxLOeLk2KNHj7oL9qqYUVqKUExw7GnXrFWVElQuGAeqYVFxUmtVbdhimLJesWhfXFZ9y5r1sh86d21uwV4+d9kGJoYtO56zwbER1aFsjz1/zlarTTt68LBNj0/Z4sKq1Rt1GxrI+fY0nM8zNDRiE/0jFpV11lZ9WTtVz3OMgvAmHvUdQTi2oaxyjr7tR23mrjdIqUhex5lXKiA8mOTnxAeB1+FOCYKyP7kHrD8Kp3WxAS2LhIn3fQMFp4iUjmyuz/GCHdfpG3fIUXeGIzf0ky8clbXuS0dQKIRPvnu4+AC0wdAcOABeSP8V/CmLhaY1qzWknO62LCoLdECSOlpfs3ZhwXareXfldhGqcnzpiQRQXArJ2PHbLJ4bhf1IiPaqvyv2+S8+bv/5v7zP/uhP/sz+9AN/Zp/8xMfs5ZdP2sbamntfLs0v2amXTtuzzz5r58+f17uX7alnnhI8duzN3/Nmu+OO2+zJb3zDfu0//Hspzzm75557VZ+ccCjYsbtP5Y5OjVsjbTa7u2mnS7NWz0jhkXh6+fSCLV/J29T4jB269ZBV0lUrRiWMcgNq14BbazjXrM49Zxuy/NYrm3bu/Mu2tbFg/RMpq6TKtpvasdH+IYsJ1q8wKlwP39bt+wff9f3vDZAkRJZA24c40RadbaozIHRnzp1nmCvvQ8bLn2OcvnCm6Ll5hDM6f62feyeOQR40GKSRcvchPJhHUohTWl6209943K6cfllE2nCTvlLlOAdpNCLMqjTBBtrgxoYQmcO5cB2VsBSDi4rBMbGnrKxSLEo7kcYoxKsI8dCqtlU2L6mjbwMEgiM4vZJUJxCoVJhWeJy/QxNDyIr5d+LDONI7LFSJvYIiEBCBEOHZmaZCKDyIJ447hBMO4YXfkAe/CfzeyzTC+IB5BmWGgovg3mTko98Me1Fh0vLe86GNuujThN6ff+EFO/fE07ZbKllSr1KxHt9s0Rm66tXVExNhS3uSpqhcfRiOvmW8XlnYyMiQmEfGzl68aP/3v/nX9iu/8u/sox/9iH3sIx+xT3384/Ynf/hH0r4S9vrXv8EZyMLSkrtMc/5KuVYXY2AfQ4bexZzFUGgp7QoWvoJntEAV82qDi2wTxBoNKR96z6Fo7Me1urZuWQmDtKw5lBLPQzDmzgS1/w5A54E2IFjCzV79It6Fn5idGHhBVl+pWPI+YGNLxt3ZhZo6wvi2CgX3VDpw6KDa1rCV9VVpwnHfUHNXQibW07aouG+jKqYpYca2RN4jYtqNljTUTMTGxgdlgXJUQNQunZ+VVVW2wwf3S5O+xb1NL1+es4sXVmwgmrFDg8PuALCVX7e6tObEjnBIikILi0RKHQKW+YN4OmVjrJHKb7lAre82pGw0LR3ttvrAiO1//Ttt5NCdguU3D1P/z4QQ7wjgFzSxLSGzxfY0lVKwvghKUjr6siI63lJfLVy+ZM8/+bg98bU/t5MvvWBz82rnlct2ShZ7Q/2H5coQ7czMjJ+WW0A5EE27Iq2+ZH+3XF/W8ZEahHTmOEOMysL7jOEwFBqOmWjrgutwYQFXBRs2G+1LCbcLs9beWrAdKcJ42AXeq7rUf+oui/eP2vCRO2y3N20f/uAn7F//61+3j37sy/bsi5fs2tKaDwFWpED7vpwSWI1609vhw5Ad/ML7GGcbrNuL587Zc089bc8/K6us1bCbTxzxObOpcVksY5Oqo3hDNG7bUg3XhIONHfHHUlNWu5SicspuP3G3jU2P2M5At12tLVu+p2qJwZTlskkp8xWbuyrFJi166i3Zha1LtigFaXZZ+XTVJBUWbamwYTdP32437bvdeuJJtVU8jU78DoRvK5B+9Ed+8L2ORupYGBcusDAxtBAEhI/76zfPMDjiudx60Gc+Z0JGXDA5MQpn0I6csHh1uXoRRhkyS+JAGj+3X8++GaGImmc8g5YuX7aP/M7vWv7SFUtxLn1DmrAQOyWkBOl2RPANacU7Iux4JDh9cVtFo2kHW+hLwqt05pXQNpPSfAaHBiwuBrWNhqy2oHlBMDCnkPGHIWT8IDXvXcNSHM8EZ2wQXOcb7uTlc0bCQIeF0vMN35KW9oYw4Dfvwvd78yHwnsB7BFRYvpeji/cgM89hHmHdwhAO3Xl9lC7wmAy86ML3kY4mhLa5I21x4cx5u/jUMyYzyYb6pJmJOUKH7HW1tLThnl1zi6t29dqirW9uSSNtuCAZGh212YVF+9oTT9rvvv/99gfSENc3C6obbVVZ6l+OEWH1+PDIuEXUTydPnbbL1+Y71mrQVvZ/w/rA0vThTSwUtRPHAvoCBcaJPISx/qNdvrpcbcHCwrmlJIaAApJKp8WsJLCUsGsnEDJY7ARwkPNksJgQr1QUGJIfu0SQlncwKpwayjgKKE/6Fa2bdUd1tcn7WfDf3AIeEkj7DzhNzC8u+CaWHCS3i1twrSjLqWgRtWtEFkxUdWpLwSqsbtq2LKqsNN1EvEdMMWkD2bS7Blc2a+6unIpGbOHqkr146rKtrZb0OyqhsiutOWF5wTnW2rV+acDJHeFJg33OhDOqO8yPM4OapYo1JZB6JayysgDi3WKysnbrmWE7+Oq329D0MbU2ZAn/cyHAsRu0RH+trCzblcvn7OWTz9iZ55+ytbkrtnrtqi2KvusS4C0JFQ4bbOZlQSzN28bygiyllq1vrNpjX/uqOyFh1awsLdvWpqwV5ZvhdFPhm+9qLjjEUJiUBmclDqnzvSCFL+oE73cXza59BPjvoweiRd/5vx3UmdN5wTWGo3Grb61ftN3ikqlj9Jl4APihfmMxdVM43D91s8WzM/aH7/+IffoTX7D11YJt5ssS+FhojHZI4MFHVWwqlnJXcgRxuLEvyp2PmChNVLjDzt9tKd1bm5u2sLwkGLRtrC9to5PjspCnpAjqe+bEpKRFelO2dGHBNi8s2VA8I6HTb5XtLtss76od3daXnLSeVsY21xs2O7diFy5fs5HBScvFkvbVZ56zJy9cslXRx3q5ZtvRHt9qKpuQgIw3ZFlLIYr2qXygBlW+8uHbCiSG7MIhJwJAouNArBDBQqYZdGjATHkXpguRkCZAjGiVpPPv0Ar0rH/X02Gm+5yAnn1OQBwxXNwaEYJtrC/b7NmXrSVNvSFkiiSTfkpkQnnhTRRhbJjtO7o47XLbiiVZS9KuG0Kwosz289LQz5w5a4V8ngbZpYsX7NSpUz6my0aSaZm+3WLMAQMKkAcYULe9MAiHJQm0gTje8RzGXf/tjQ/i3IrSd0QFw3YBnEK48BzCNixz7z0UQHtDWNfw+zANcXwT5hV+h8CCcYfzVmE6F7L67cOmIhy2S2nqd2+i16qlLWmsKz7Jz7h1t4+39/geXyPZnA1ms5YTkx8eHLT+vn5fZ3Po2DEbmdpnZ67O2mNC+EsSWDvduHkL09R3vmzA28QQTFQCbdk+9+XH7Ozlq9LYet3aQBUBIfGqREtlK3zV2q0ahpZ8J2XVnwBMewQqDr2jPTBlFpESj6LhLq9iLFeuXnW8YA6Rhaz+pdILGG7RwZDoG/qEAKwQRsDG4awLgcRwL9vYIJQrrDMR88Ptm7pxlgztJN8NadkwnKmpKXfAWVlaUZtxp41ZXYKoVsurBi3hnuoqmLIN0ebWhjTYbWm8O5YeyNnkyIjdJniOC86XXxb+q34zxw/5UOjpZ8/alUurUhRGLZfM2XatZWvLW1YrtiUId2yNtVBiipvFhm2uFG1Dgo6jL9jLLSXLdnerbG2cTaT1x3p2ZIVJ2UyM2YF732Z9UwdVtxu4+D8TQrzkTj5OO+1te+nLn7HzX/2ClWcvWP7Cy7by8mkrLy7aiqyilauXbOniy3b19LMSVuzGvWmbG2tuhcwc2GfpTNr6+/vdOQbvy2tz12wQK1z0y27a9GuWU09znHzKos6sDQ72iwEPSugP6HdO7zPCgQEppDkps1J4xD96e9VWtdi9hmUB1WsSPMInBFIvWwDlr1hPcdldvnGGcONIFmS34NnVG7fRI/fbRrHXrpyTJSXreUjCY6Q/bQkhZlT4kRW/GhsatlxKeNKs+1B1RDwOXODYB/gfeAicwDXwhykI2s387C5ONt0t2+7esX0zh2woN6iyUZAbFhV+tutVt3S7pGh37cSsUW4KDyTgJWg2RH+LosXFa1esJKVmt962RQmmi7OrwvWUTQ0dkjV0i9194FbbN7LP5pcKtlhoCE4TdnD8qKUiCa+ba2TfgfBtBdK73vl974WphgwLhOK3MzxdPiznFRQzc4Yqhq1LtOtMQOJb/wKBBeMLGaMzYt0DoUPr0EADjRSi14tAGDnrUX6kEbIwrzTcN2jzV+esUCiL4UQsKh7LSYds7livi9HyhQyAVltmcb0i5iTNSYwpqoqhzRZKBWkJ0nhUrzvvvN3LwhqYOXDA+mUGswcUfCQUJrTd662LIQAu6k47g6aDLSBwYDW5ltNp896LTiQPLtrkcHWYCNydfIj3TBUoN7xCYibwTJz/5i7GzvCQz7m4JUnAslRZfKJ0PANPn8RVxbE0sGpJH1QMJk4a9au+heEyJMUZR2wlk5fwHxyftG2lP7cwZ1VZAL4FDtZNRRqk2hyThpZQf+Q3hdytmg2I0NdFCB9+9NP2/MvnbaNct10RVK80SRaV4hzgdVOZCAAEmDsZqOyoLFSvr/q7S5paVBZCJMlcktquNFi/bVnCcHyMGmCqDF2bZN0Erv/Uj7hqU4QqQcRVLMoakLl85KbbxJxlTSRi1p+VQBLjId9mE1wPlSvmGOlPKVFN9QEFKfg8k5gL9UfjZkv/QgFHGDzwwNtgfo+1SDARfWkFlcVc2cjIsBhbzOZlMYJzqURU1tWqGBPWlflGrCBBTIytXqxLCdel+k9NjdmRmUlLtitWXV+xq5eWLZUdsOlDM77A8YUXL1it0rTlraIVVGJCgg0Hhkq56mcMxTniIJL0IdUd8raIlbdqll/ZsuXFLQnMpqxZ5k7AcdGyxayVHLCjj7zBMmOdHRp0wR1QDn1uV4HFlDgasAM3Ix20X5BxfOKnKNZxkDhonnggwvfPfe3L9tznPmFd5bwsD/W/aKFLfdAQjSKkG4pvVPKygsu+QSgZpvsGLDc8bJG4rHdZdOBMPJH2IzNymQEbGuzTb3BaFq5w1GmUWqk8rE8cnhBWvk5H/RdT/+Pe7ecHCV9ywrGcFJ6hgT6bmZq06ZlpO3rihN1y+912/NBxGxOuVGZPyTq9ojYHBx327kZ9VIij0BMDo1ZrZe2l585ZSxbuhKyKsYEBmxgZs4MH9tuRAzM2NSphxJyPBNOMnvcPj1lfImN14UuhWJayKL6D8qM/3L85XgSWyDLqiKxbjtuoCyc2NtZtZma/TU7PONyZmoiIRzbE80qCYbGCu7qUdClxLDUQdIO5degjxcGDWSlnWV/PBWx3VE5b+FySJXbpwll76cUXbX1RSpEs8Zv2H7MD0/uMjVcDiH5nwrcVSO/8wbf55qoQKPdgqEcoJSRUpAulgHgDhsz7YD6C0NG4xQRB35CRIsB8zkFxQfpgmMjzBGmFKM7AwWj99mEPxUHkHtQ7t9xym6Wl3SwvLohgZeo6A9Cl8qAA9/xTuUwcsy6EjsSdlTNmBoQgA+mMr4OKxmP2wEMP2sSkmK3K65Z221J8sC4gCEEdg3ZTF4YCXLBAmGq/15l3/AYmekcIBUgYeOftRxDRVgXSCnKelve+yE6BuKCMIB++4T0hLAMGyR5XhBB2YZmer56BP+mDsnmHcNNvVdGHJ7ydQdlMFDtj1zOnXUYEm+5Ir6zMlrTPJfvlf/8b9lu//buCRVKa6aBgrPwkEFjYijDCQtgUY45I80tI+zx1/oJ96WvfsK1qsLBzW+UHYFW7+PN6oTkHd4Qq1mINYaP2BG7oIkMJsbgYaVSCDBdbYEH/uAUjxSKwYlyH93b3xKQo0QUSGjB9Vp7jXdnStw0JmLKYG2umsqm4LDnhgzRoPKwCDsqHgeKDJxYOMj2Uq3gEEZfDXvWkbD9dU+1GIGEB0S4OVFPTfJIdxwjmsLYkkPAIGxkelIWXsIXFJcepjBhirbghxaksKz9pab2jvVG123eBaNTEdGM2NjlmA4MZiya7fbhzfnndssJjNPyXXjpnVy4vWFLM8p57b7HjR2dsoE991BeTtRBVGvVllGMrZHGmVTc9t7qbsrr6bGRs0Hp2atbTkBUgXKnJ2MxLMG1Uumxxo2Sf+siH7M9++9fsM3/8W/aNL37ILr70tG1cvWDtEkdXtK1X+W0LR5qCx65rBvrncAzA6bjFn+DgOOj4p3TS5p//869afv6qBJHSiLH3dLOHWtKHUVkLyM7WCA/OB0pKWDB5z6moLBvAwQnYjo+P2YgsoqzgOD0zZRlZkV2xREcI6j/VKRiBAM9UHWgAy0fCDAEiCnA8CTBSz34xdC2hJZwJD2zkbVlW7NK159X+p61ZXVJWKBFqU0SXrBUcROLJIVtdbNnSvCziWtWdnVpScqBNPx4cBVtxvuZOggX6KdbKNru2YKtFfaPyGUptMzcmmoF+caTpZXEr8bKOElJiemNdVtJ3x4/dbAcOHFF9ZTmpbcGUiQAv3re8umazs9ekhFd8joo5M18rKLxmiUBESgqICp0lk2nxyoyEelr4IstSMB0aHrWhoSG35O64+WabkCJAO7xbv0Ph21tI7/r+9yI8XIAI4G4F6QVIBRP0LqSSUKACQ1sBs4U5Mr8C8QYaC/NNpOU9F9+EjJPLEVXNJVcsDCybbvIifYdxAg2GKrYF3Il90zYxPWlLKyu+5oUhEF9FrPduwemPLevR4tPSRnCnZKPKrU21VVovFMOheWzvwimkPRJW3Qzf6FsfStQfTDxsGzVwwedIEtTZJ8Udh9Es+UJp9ayP/MJN2WHUuaAUYAKC+88ODGCuoQbpmjiv9dPbofz83oFVGHgO5upEzMBLV1gvLtLD9IB1OOzqh5yJGP3ydqpsClI9mDfDiihJS3/i6Wfs0c99zj7+qU/bF778mD322Dfs+RfPiOmaLa6sSXglHBYw2V4xDPYWc6tBzLMkQvrq08/ZSxcviWFlTZLNKrJcYe4OL5UHY2JhH3WGKNPMRym+Kq2SSegu5rLoT9WJFkOcNVkLuDtXxJQqdQmC7ZoLBYY7omoHazX8aHjVR5XRV/otRQSvuuFhdlFOWzd7oIkYd3HD3dqwE0cO2/jwkNeBjkQQsvUKdSUEjBRcD4Qe/eVw78Aeq4ctgooIHAlemAIEDiPCYnKLWg3YKpSMY7jxNmQ4en5hSbCOWUa417uzbXH1B+7oWDNVwYq5NyitoW/cm0x13t6tWFYCba3QsOU11taN2G5z186duiLBtSOh1W99Ej5xE8Pp2rZkvFuKQ9J3cugbTFtugCul54yYTZ8sw6jK7xYDitpAJmbDrFvJ7Nh0btcGk7s2deiQ/ey//E/2U//kV+yNb/9Ru/ehN9jo0H6r5cv2+Cc+Yr/3q//GNlYW7MjxW8TIBq1b6nePiMRRFzgJ16GiANeFu9xQQNQ3ly9esE988IO2PndNbRaOKs224FkoVW1NNFrAmUVwZdsgrGXmK5sccyH+lEgn7M77HrCDBw/ZM1/6oj39sQ/Z1pmTNpSIyAIdt6gsJvrHqTFgKd5vDOMKyG5hMHoi1iycZ1QBegx4EpvmAnMRh2gHRVm4JVx0YSABszV73lpL5y1S27C4lBs/c9rJp0eWY7clZKVF2XFhbcsVlR3RXbvRFB9qOu7ymxNiOeqhB/opF/3CEveRA/GlwEpXfaBtRghUZzPhiCw/Nj1lX8btdt2dYu6770E7dPio1xMlKioaoK5Y5xUpS8yDYg5wanddiIibza7ahmBi4Tq4i4XPXGxTSkJDdFUuFS2/lfedR7DCMhJIt9x03IWVENsBGvLEVzp8W4H0DllIoWUCkCBG1cZRzF1s1TDiCTCX65YEaXQ5YAUUJHfYCBdwnd8wzUAQBcG/Q+sQ00eABUw6yCvU6GGiIHdLVyKTsnUBjUlNttBngM/zEIIwLwEy7zZVPzUhj2al/NISTP1ZmeT79tuDjzxsm/p2fmXZUiNDFs1kVAZtk4bcaZdr5LoUHTAjhwPtIiaoGyEUGM5kQfE9cKE+gYYteHXaFIYQrlzX8xJyO1woQsHh3gl70xFUA8+Di/gQnmEcvz3elQN9h1WF0NMzZ67AvC9cumyf+OSn7QMf/qh9UQLozNkLgldZTKEhxBYx1Xcsm+n3bek5NXJlY823xMHbbStfVBbKW9fTJ1+yF89dsKoUhlTfkIRDwgoiTKxYFAyfMFadfG88/TEHw4Qxi6KZC6FtuB0zpBKNcK5MSwwaISTiEsM2aboMGwz399nU6JjtH5/wuZXAAmpYTcRk9Za0uVEbGxwTM+8REao8adB+dpGINKbyNteW7dUP32/33H6bLzJsS+BRNjutAxfHNREwuItGyaR4SAcBPuBIwfxCcP4MXl3UG1iDc6TBQkIYwRWLggHeeLm+nLFvGJ5+4Cdeil1iLhxhzbd4iuJ8kxJ+wqTrYk7QzlB/1lISLBuFqp2/sGjFQtmZ2urChtpS9iGn4dGMxWMBDrrxqqJRGtDQ8frDMCDSNXTihL8MCeF3LbltjWTE6rmU1QXbHgnpLtW1XCtYdVPCM9pjyaF+G9o/YUfuucPmr71sK0tz9qrXv8mO3n6/LOm4l2cc4e13BBK4GQgk/ohz2Aqmg0OjYtRVe/kFWVyb68KVnDtYLK1v2kZJsFIbemR5o1wUZT1yRPr42Kj1SdjEe+PeN00x8my9YjFZF/XlObs2e8nGjx614YlppVc7EYiUp5oFvEPtVhxDwXgY+m70wlkEAbD3vsZyUSDOtyuSdUQ/MYQd7dm1ysol2168IMAWlEj5KZ114xiTUp8Lh0dGLTM5ZZcuzllps6z8dtyz073o1CaHCG1TuUn1WU78ZjDTZ33xnGiix0cHqhIUrbZER7Nm4+m4vfrWm+z1t99qGfHmjY0tH4YrVYo2Kni87g1vsqmpAyoHwSXdT3ikpqstu3bh8mW7MjvnDl/BrhQJy2RzvqVUOp2WQEtIyKX8pFgEXUx0hWCGWSZFLzjQpCWMjh4+Yodmpi0ueMCQAt7D9cqHbyuQfuid3/deJG4w16OO5Or8du1RzI05kEAABM8wvVAwhUzRmaV+h8zSu8bzuHEFHaY0ugFWd7VmVbUQCQBTphL5UEZw5n6vtOmkNJGKrSws2I4YQDcMRR0Gcm8rLSutB2V2botZcSZMDS8baSxoohkRmBpjW0JstlCJDfZZXd8z5BAOCRGoF/XnjjAM2hm0A4QDDmHdaUeYljvOAyGSg4QMZ2KtcCGY9YGnDfNzwdfJK8gnEGo8846yA4EXDCUSx35qfI+HHN9SHnfqQuDZ+03CowsLQYSApfi5L3zF3v+Hf2xfeuzP7fTL5zyujQdND5Or0tzF5FVr35yShYKpZMoGxajSfRk/i39ubt4O7T9kb3zdm8QkL9nzL5+W1dL24blIAquz14WJezapTsyt0PFYAp2qSdAhLsTExYQTIg40NXFQYxogLQLJ6psepWGIB3qAKIZETEcnpuzWA4csq7ZwONvSwpz1Sis8se+gPfLgg76R6+mzL9v88qIP00ZYtCvYD4gIJ4YH7Iff9QN2z513Oq75zgyCL3AD19g4VhxIwjLQVhE8CE9gzDIAGBf9whAIjICNOlkE26Ceqq/3i/LyITzBgCG/DSk9rAfi2IcisJOFFGeLnhQKE2fabDsDHJSAzfQNiqHiqbfjc6IIg8kp1m0NSaPvs/mlNQl54ayEbqm8a+VKwwYGZfn0qc/URqwTKAg0YljVvchQnhSB1u1CyvFJeLsjzb4pnG0wBMlQtX6LPiLSmln0WVq6aitnnrUrT37CXvz8H9hTn/x9+9Tv/Kq98PWv2cFjt9jr3vEe6xs/qLyFv4KdHy/u1pDKVzX0f0DLnTrxP/xht9mwpx/7iuXVb6O5PhtEIImHMBcFY8YxBMGN1182LtyTcIrq414ZL5lo2oc9YyqrtrJkl06dtUY0ZW/4mZ+3E699szWE5ygWaq1bE06j9J9bSPQkPEX/6zfDqd1dLPSUQgUeirYiKodhV+rBom5GA0Q8rhhsCdfK68tSFETDyg5rF/uOqRWJEUvvm7Z9j7xBQqDXFi8uWqlYseX1vF1ZWrL1Usm3FWIRvtODYBIVvnAIXrYv6/UtlfLKa8dGsmnbLwXtcK7fblI/T2Ry1ivYzCmvhc1NKYVlu/fee1wgoSgqO1es9E/5dou/yeKVonbkyCEb6usTvMWHtmtWL29ZfnXJVlfmfTE3HooczFguFXw/Rhw4sJJw0smrnK3Clh0+cMD2TU4Gu4qDR52+/E6Ev0gghaV1/+kf/7b6TpVQgCmGTA4CdmGkjgqEU6DhEUgC0iFEsAoIDKX5ehFBjsWDjNGSPmTeEDG/yR1txIMy4kRDECiYbJeg0x0XcHcEoBxpUOvLy/bSk0/YwrnztiuhxAQ0B1Zx5gweWL3KD8upf2jQmxYVok2MT9r4gX2WUqe7Sav61OLSplVfRnqBgAtXetjbrLqTj9JRF+rs8NAb6i3Uvi4ogEUIp5bai8DyYTpFueeO/5YQhyg66UMYIjjCb8OANkgUAifM+/qlDPiG+oRw3PscCi2sF8aFXzx12n7/j/7Yt/dBW6qUaw7XrLQkhjxZg8W8mI9fq64uAFV+qy6mrD7Fa7HiDFRwJV8xzPGBAdu/f9JXnC8sLvhQE39o6TVphxAvdcDpxHeq8PH8wDpj+JPJ3LQYEEOr4r2WlNCU1mBRtWEsnrV0d8zKEmzr0qiLuw1LptI2mMqJMcW8XVuKZzX9nTMHbXpS2rEstwsiurPz8+rHLju0b5/vnD0zOW7TUjwmpseVB66ygqu6Azz1sXW1CWHkG8kK3ttqG3BUFmqL4l0ACS5Y4ioXQVYsFJxw12XxMJFMG9E2URJw82UBJk4CV67N+amdHAeAB+js3KJNSKhOjQ9aV7NozSoLjkvu9j4gy46lDOsra34eUiTStOPHJ+3EiZtkzVftySefVrtlKXZHbW2xYLvqk32TWRvsjwu+gTBwWtLdz3eivvrNjiYMfXOgHgqXfiqoX9RRvW0opNfYvAnGrZ7RGwlkcEvlCGOdGe1Wt211XgxxO2qvfvdP2+t/8m9bcmDK2xjCip09YPZcBJ9TAtbKS2Le61LYWLX3/8av2fJLz9qw+isiJUiUJAtg0+mMrZ7w9IPRCxstIustOSihtSMrrq6+UvwIDgyqe3u723IHTtgLsho/+cTT9o53/qC97S1vgKodh10AKk8BQn2NgGr68CkwSArvU7Gsba2u2dlTL9gc3mfqU4Ze6b+vKr8L6iuTpR/JSOhnUzY9MGjT+47aYQnke285asemB6x747JdfOJRG53ps4k77rMnP/20PfmZp6QAy0IST1lYX5NCHIwk4N2Ho8OA2piWoM2o/YKQbUmpwQmIRrO/IK7vu7WmDQof8sK7r7z4vM1vSWAgdHp37G/+3N+0H/uJn5K1M4QO52cUITSYj0WhYuG3oK7fErWiLWBPQQzjcTZXTXDEeipX6j56xPothusqEnYs9kbJYhnNW9/0Jime+6QsKDfl65n49coH8Zu/fOugP/3T32mzeA1Nn7FxVgSDeOGcBM/OtDrMOBQwzqQ76SAM3vM7FGq8R5vjGW0TJNWDP4t3ufXQ7fMdEmyKCEzuoCxfIKtvERitHZn5y5s+ZMKaI86Av3LhvM1dvGgNaZEJacYs6mSRIB5YECGulzg2pAdHLDE8bfe/8a3Wm+6XxqP6qRwOScPDCu2ZOoHAje2ql492DLNpy6T2rYWE8MpedYKg6Xw+Ce6BEAo6j29dtjnC3ICHPvKuBS5cxLtwVhqIiN8BjMhdearNodABtsCRM1HIhwS8o3DPW5Hsgo7SwMT4ZnHL/vAP/9TOnb8iQY63VUQwicnikPalbzjCGdd6DHd2m+5iOEnCISptfUdCnl2Fy/WinTv7kq1fvWyjmaQdmJmUph+1+cVlW13b8E0a1X2u/ctY8vkQ9xoSM/f2C74txamGls5iRe36sAXDquWtsgtHHz4QnAakOQ6pzMPVLpvejog5imj7YtYeH7A19c8Wlozav7G0av3plN109Kg7Yiznt6yqcsrqH9ZCVUsV+/G/8aPSKO9WeYH125KGjkYKE3RFCaRTcPwVI6Ofga97kCqw9siPm9C3MDY28UU4lctiImtrtiQNuC7CVs9ZIknbW1asVK3ZprwuW1lesaZwaHQgJbyq+3EUQ2NTNjbUZzvbskQ2V3xN3P4DBy2WSNumrNWltRVbkQVwdN+kHTsohtATtQuXZu3qlQVLS1CjMZe3NiXAd21yYsBSaRQor25Af9Tb6RRLQJDt4IRjpPpb/7y9HqfOcRzTxT28SEdeYAXCq4L7+ELZYoP77Qf/1j+221//duFJMKFOgeAIfRgEepnLUdPz9hhgqPr813/7r+2FL33a4qp0Y7vLqlVGLiKWSycsLoabkKmC1yaHFfYIX8fFFNmqaXH2Kj4JdtNtd9j44eO2KqY/c+tdFh8asUvzS/aff/u37a1vebO9/W1vUf1ZR1QU/uH5GvQjigiWD3PP3/j61+3KuXMWl6KDJ+Povv3WNzJmg5kBu3z2nH3605+y0+cv2dI6x4lwrAO0jrBVe3CXV1t2anl7+MSo/eCbb7bXvOERKyxu29cljDZXCtbAypWVDZ4x4oJiHo9JUWTeFQECrveiOO9KyNesrfwH+vusLMG8trgqqzluq6KXr1+4aLPibcmYBKNym9o3Yf/bP/qH9uBDDyvfXsGjV1YjbuRV28ovqpy2lK4+9TuOGSm1nblYeI53k74JcNvnvcEB7yQapa6Bh+gdfcroBmvlMATAhe90EL/7ywXS+//gN1F0ryMsV8gkCXsrCYFC2IF3FALjhgXERYBh8s47UoR9PR5s0bM7DAgqfqKmsma8GQbghCEp7+tWGNNVBxfFANbyFUn8QAMQiTnD1kcCoJAZZiyBkd9Ys+WFObv48gtWya+JcR1xLaxc37Ef/7lftDsefI0VG7u2tsn5/Gw6maZffG6gKM2Bjk6J4fG7qQ6KiwAhcDz4GAra2lyyjfUFtaeqzlRbYWgtFgvH1VbQB0uRYTW1Qe13jQUiV9NBBtoGTAjAw3/rfWg1ATPuMHW3FFX2dQHWSQfsROli+tKE9AwLiUrg+MSs3iezaXv6uefsTz74EWmhFYEw5kKoW72r2lpyZNC6xRBjYqBDCWmnai/DngydsBBzd2dbmuO6bazN2dXzZ2xtbsFqRVnU3b3WEuwbgjmTwdQfpoImyIFq1QbWkXCGNos5oGSghXMwHG6mabUto7b3pzJU33fIjqk5uIIkRbT9opWMrII+9U9aVu+OhG9NOJKSldO7b9TWuxq2XFiziZERG+0f9LmahKxemHouN2Q5KR6nLpy1ljgJmvNgLitrhDF61csFTICb1BFrHpwk+HyfcAfYAWfmwJh4xlWYPgPPG7WaLLOSW0hLS8tSiqoujHE3x2usVmEOSe2VlbK6OGftSt4OjGbt9kOT7qCxKtxV7rIoJBwlIFUZwalX6C7dHg1eFzTAQX5NwbPaFNOS5VRGs63hANEjmPTa2EifDQ9ycBpYG3zDE0Nz4VC3o5vaCYx55wqPEiJgERL+uwMLAvhGOt758y4KV9vW1rfEyGt24v7vsXf8wv9uo8fvUqzy5zNdCKTA/ZvQiezk4XnDR5BHag9K4+//8r+x088+IcsbZ5ZgJ4WYLLJ+WS65lAST6IuD+HDPntm/XxaASeE8pxy7bWjfQYuPH7SD9z5iiZEJK0pJeOKJr/vC+LdJIM2MjQj+wiVluiNYlitbTvdr6+v25NNP2slTJ30bpVc98mqbloVvEoIMheEwxc4HmbhwP5YRH8lYWUKvcPEbtv7kB211VgJqs2zXNoq2VS3ZbUcG7bbprGWGxm3qobdZZuKILL9r9unf+4hdPnfBRwI4OTiJB6WewTngzihRXHHdsv66EigTwcgPO5gXNvJ+XlhuaMiePnnKHnv2OSvKIufYCKTxO3/onfbTP/fzlskNuqMRAgf4lctSxiqbemYEolvKYEsCJStrs0/9Ij4CZ1BfYO0jBHedb0qFEN8K+hycAA8C/kKAV5GKniTNdzL8RQIp4I4q/wd+4C3vBY+oHIzRNXAFfkOUIFn47BUXc+E38YFmFaT1xgIIPSO4QiS9nofiwnS+KFXvGa9XpO8LxjAcq5zrIspCadtWhAxVOqI7LoYgc3NL1hAeS9IoWKSm2opBiij1HEv32cGbbrMf/Imftn2332N/8OFP2VeePmVz6wX76KOftQ997FOWzaTttltu8v3uYJS90s5iHPPcn/FJ14oQj33YEAYIFba1cY8caT+pVL+NTUz78EChtKma0w7ajoUUMBc4gZMm/3UCGshe+BFCOIUCivjwHUgcWIvKRBfIE7wAWkH+9I9rw54PE7Y3lAdcuc+cuWhnpWU3VMf+fhGRtJ+EELklYHbXmnbp/AUrVAt+quSYbVuutGGzTz9uFx7/us2efNEuvnTKNtdXJRi6rK42Veg3lRf0qJiJhBiuuj68pXphdUpKGxvloitwrHaE6ot5uMeRvmFnb5wEsrLIRsXMRitN2yfiGRNjUoe7J19NsC3tNGX5COYipKVlTkHttf37p6RhSjlQX/WIOTMP05/KWlzwY7+84YkxKRz32fFbTthv/uZ/lvaYt30z04I9lq6sXOAo+ECAgCnoDxQrNGn1i57xpFNCJ8lQUOBww/fs6F0TA/E1R0qvlxIwsprbUk4aBUu0ypZp1Wxa1uTxCTEsho2dIUfFbBkcBk7bPkCWb1RtQ3muyArYaDWsICtwvVmzQbXBNWXWGKmfyhJGTPazC0EiJsY8lFE/SvFQeoQG8gArPcSv8KKD6KNgfoc2Ew+tIhb5DUZxD+hXT868+GPomu10NsSIty1udz7yFjt2/+ssksySoS6YF7nwlVfA4el5+DuVpQjmZYqC5+WFFbs8N28vnzntB9GN9/dbTu+HogkbZjhW+aKcNlqiRbwnhSgIsXyparNrW1brzdjosTssMTZhX3nyKftP/+2/2h9/8AN2/OabLZ7J2ePPPGdtwTjB0Jf6immCZBI4pV1BOH3qlB05eMRe8+rXWI/gOL+1YcsbG7a+vKb+A5/SwuWElCIpnV047hRsa/aUda+ftlR71Sb6W3bLeNTu3zdgk+IRjS7h/fBBGzx0t1Xao/b881fs3NkLUp6E4+or6B8HHeikJb7A4ue2lDM4rUhF/0mASLHeLtft2qWr7qHZK37zshS/rzx7UrjRY4m+cT+6fmxywj0bI5G0cJBdFDIWiaXE94J5ZJTneDwluHGUhKwwWUiRHha0qrDOXJm6RvwZPqNfqgsxHtvpd1XX+9wVYHBF6UM+8p0M33YO6b/9t//QZlIQyR2uLwJZWwgVVRAvJgQPlQ4IO3jHGTkwwFDIQBzMH8FcA8FGXjQzyI9wfRsifcfYOxPKPnEsBrSjKrUZ/mCLDAF2W3G8Z+UyTBBiwrxkM00m7ZOyXgCx563yU9IsZucu2/ve97t29cpldQSWWnDFRAT33PeA3Xvvg3b3Pff6aabW3hYB1v0EVBhOuVqRZbFhgwODlhHCX52d9UlA5mHqEmBjo8OymCLSmNdsdWlWArYqJKDDaWBHQOsHSBMKaqw6LMNQGyH+ujXUgQmByU9HBv1z7x99Q3qEDRaSa+xisDBjykCYeXrFs3MxWbG4FXf5D334E/aUEJxpelGIn42zG4358dpokazUnxL8x1e3bLhetmQuZksy709Kq1xT//VmssIQaf1KW2fzSTFirLBUMu1DqSysc1dX9VtJzy0hPfsD9qj/k6prTMwgq34cEVNLSKsr9rZtMyphKGY6tRuxqVaPJbcFK6VPy8IcFLGxdujS5rItlGXBoiJjRUjzG5IGedfrHzQbVV+rnkzyl9fFtPNFCaeEHbz1Vhs7dNDmFxft85/9rL36kVfZzbfd7I4W5A8MwVWsbuDF7xsOC8wp4ZgQbNiprlSchK/iwXXicKbB1bsoPFhfXbOGfrf1HKmVbTIdtbGBrCWk5ZeU9sziqs2hOEmgMHe0uLoiy7IpK0BMMyrYYN2IzmJiIjCnvCyRkix2HHhuuu2o7SjNtcU1q9W6rFTe9rmCePeODfclbHJYFi2rwyUQRAYegraI06ktWExgUzC3gKAIErng0R94xwJXH43QK8dOaeGwKdrqcYJRYb1qiysFS08esnf8rX9it77uB4RXsloppktwJG8sKX3DolXME/Dds9Od4aF5WZJ4fz138qSdeumkDSRjZsWCDaqQZF00Vyg4TsfSCV/btFmWFbK16cPCvamkVcXBj9/9oB24+U67cG3OvvzYl9W/cypv1x589evsqgTd8PiE9cajxrZOJ44etQMzM7aPucORUcE5Jmsh8CjD47Mhwc82T5tSepbX1qwpq7c/Gfe9DlOy2lNi7OwOwzD/7BMfteJTf2o9xctWV3/Vd0U3A4etnjxsV7dH7aXFqj374nO2MH/WdtWm2w/IehsetJ7tmvWw8FntZ/sqBJAPlTEtQJ8wciDazav9V5bXbbVctZljx+wH3vUue/Dhh1VfWUUCMsPEjVrFLSt4my9gdqeqHsFHPC+XkWWk/EWvnFbAYuxd9cfg4Kjes0xDHUF3qMxw+BTcADngn2GgSt8a9rz+joa/yEIKi+/+r//1V9WMQOMOAwgME8SPHUTDDOVOGpAJQnAk12/G4Z3o9V1wkFtAzEE+fgvS6450Dy0ANK2GrKFtXd0xFsul1WmyfsSM0LKUxIck2MGXPcOy7q7NKuXgmF1862HMPgygMlngxjqbqt5v5jclXNZsSwLmjMx2CKNerdpP/uRP2//69/6+vo9ZvpB3U5t6JxKYySIOvE6kpValwY6OjvpwDROB7CKRkRXWK60+I8KJR9s2d+201WtrQgQ+leCRJSdwS2CoZWqsD6t14AVCAAPqGQ53AjMCz2gxNBih7jAWtHCL5nvGgUEu0uBwQT8EjIhJb+bbIhJguoSohUrJ3v8nH7Lz56/6kGZXTGWJ6ZvqjSu3RJadEAMdXlyyvuKGVWWgvFDctPPFLWskYiLAXR8qcuWEoQfVT2qHBJuUkN1ti0pLZ4KWEz0RVOwht61neFNCzCnT2rVJWS9DajAEs6I+QphNxjI2rb7NCQ7sp8ZQa1oaX4Lxb7WVM3DUQLU5KpVp106vLNjzl89ZW2C57w2vspFDEyZZ5i77MWnaO8mE7T9+3IZGx1XDLrewEaDbbNMiYcS8CjBiLgl4YkkytKXm6Q6uBsN3voZDaRDUwXxh0Gdojgz54dbNwZCbwqO8D/dWrCrcKqp+o1KAhvtyqsOYLeS37OTlOauzZZIUoJy0XNakJMSMBVbLRto2mGHHBrydKpZMZIVnZVtZXvV9+8YnBtSvUh6K28JBWWTlpvWl04J1j02O54T7UuAknKgb+IpQpX1Y6oKe2gUnoq2iuQ63UawzSNpOvO+IQfsEU453CHfSCOAjmpWQXLy2bptbLbv9DW+zd/6v/8xGjt6pXChPlwQSzK2bs7yphMpBKXHHIL1YWcvbZz73efvwRz5scwtznmZ8YsLqEuIt9U+tUrascGdYAIm3G2LgdWXastq2LEcJ8dTQiL3ubW+zY7feJoFcd+ecx5952lbX17wtBw7sl2Ues7nLs+q3HXvXj/6IjYyN2sWLl4SzdRsZHZEyOWz79u/3kQ/6dXBgyCZGhywlS/vcxQVb2CzJ+hiyqbEBiyqPDSkFCKnd3YbleltWP/eYNa49I6Wsz/bd9WrL9e23j33gi/br7/+IzYpGcChBqcDpALqMq4y7juy3e47M6HvhmPglziq49sOHWhwZIUFVaDZspVyzO+67337s537exkfGbO78BVubvWbF1WUrb64LZxnyFy+IJcRDUPSBsehFClpUMENg7KifcOZKZ/tdKA/JksoMDVlG7WaPvbrocUd0RO/7sgoW2+oXl2OE6hwKo28VSv9/I5B+8zf/fRuEovWq7nUNHg3SCcARr0MAHYYZTtwTvJH6DTCF7o6rIBDaCcjP+SOeVC0WyaiDgETEpTnjm5w+GpOWkuvrd+8qGGJbne5CgvTKH8tlQxo8dUNQkDdbBLGDQFlMgvUyA2JUnDnCHMuurKz8pphso2ZPPvUN+9IXPyOCa/pZPK995HX2C7/4d21obMxWV1d9voh81CJjBT2MsSwt5Zq0MzgyzAUXaIaltutYhr02MS5rKdFt1y6/LCazLO2/IWKhswVDIQE7IggwLnSAbehxGF4Bkwhgzm9g60NxzmACgU6X8A5BRN18uIhvsfpkfRKHsGMeiTSuVYmx/8lHP2JPPX9K5Ud8wlWlOxPhTJfe4ood6KpZnzSsyxJIVyQwtiUcmJivCu6sjG8JsTnAUCxLeUpIqCIMj2Uk8Kgyw6r6XPUx47A+PMuSYjj71O5p1SUpq6xL1g2CMqY4DjYDughIxxVlwjwNrQrWh0AwwhwIUHVktXt//4DtP3zYZsWMFroaFr/1gEX2jVj/6LQNTEy6N1aXYOCzkRIk7vIq5uZDdKofoELgMCSMpkpgkhkGjsMKfYPFyZyRkMnxm74IN3ElgPcc21CRAMFFdmNNAlyME0G8Xdqy7a01S8sOPXJYFlp5184tbvi2LcJey0hQlSSQsggVVpJWNyyb7LI+WVQZMbtqpW6lrZIVxeS2xZwHJGiT3QmrV9iUNW+bhapFZUGkU902nGMLml6fawGvdlg8KusezznwjTnUHQYEJfR6VDZt25UC0t0SPut9L/Mz6ZTKHrXRif3WP36TZQdnLB1vyerCOy8iJip4CVd6u5RvMmqV1JA1YsOCsSyIzIAl+gaFn2J0Auz1+SN1HLg9v7Rqn/3SF22R3flPn/bTflUJX7NV1DMbwdIHuELzblj0dMexo7J016wgBTAjoXHPQ4/Ynfc/ANcQ3c3b1dmr9uQzT1lB6VlLw1KObV3sXYd3Hl64zO9RBvsJ4lHXz/5142M2OT1td4vxL4i2N2WNHdw3LaTdttsl6Mam99mXnjltX3vhjPUm0u6VeefBcbv7wLhlBMOu0qZVV+fs7MnH7dr50xZpddsL5+bs0efP2TK+I+ArcBcOS93RhRUeKJe93U3LxvVe+HFgctTuvPWw+mZHSkbVXvOWt9rr3vA6W7p8xS4895zavqp8gikMBBsCSKaohKj4nZ5ZVoEXHPTV0ysKFuxxlkjISmZCJR7t9WmHiPjl9JGjNnX0uPVN77d2rN/WSzW7On/N5pev2mp+3T0oB4bGJZwHbGRQ10C/ZQRT+iUlOPbC01UHiJsbdBB28XcifFuB9B9/49+1fShGwKFCCBa0Cxc8cCABHYBDtM5MxJxglIEHXUdbV0BDpVFs5eIMVHkEQ1W4YYpBSRiwdQjDcy0xSMZEGRqDCaYyWTefA9bBgkkxM6VnQpCdm+sgpJCvIATDTRYnhEOHDno9fRxa7/GGGh4aEJORpZMvqDwRgjr95MkXpLV9QAyXVdUQ867tP3DIfuZnf94eedUjYgxbLuAyTOxDZGLu6iLvFDSvhflFf+4Tk6xWmu62OsLcxXBW2u+uLS9esrkr51RrEbgsiNCCAU6BcFRuigN2LpAkNHy4TpkGK8UFNhF2YElJEOkVsA2sSEGD+CCRD3U6M+dZaRjK5D3DLYxjo0F98tHP2aNf+LLlJaiHs4OWkOXZI4HNvmHZypZVF2f1bstqEmA11a/SpG9l4ciCgXf7EKqYNX1JWeyQQAL2W0MM4gXEuVJYjkkpFzOyDA/qGlZ7UiLRXvodEUN7yUN1hdGo1d4e3TqKDhcCFmdkwULfo9vFBRPc9mMSjK1G02qqz248YkN3HLcDb32t5e45YTVpvDLGJEiD9UVN3LklRJm3wimlgnaqZ1cE1A9s8uqwlxbrypK+Yc0QWikw5zc4i+XBsDJpwV0EEk4wuMeCe2Vp7uBaq1KwdmHT+nt3bHx02C4XduzKumw79hlTPdjduaw64FU3nonZSAY8qNoGpxULB2PRlDXr2+5Qw8GHh6Tp7oqRLCyu21ph2yoIEylKeI+O4cCh+6X5edvcrlqmP2vDynMwumNJtvYRjvv2SVLghnL9sqgmbGr/Edt36JglRsZtW+2vbBUsv7ZqpcKc1bY2dJVkuWyIoRd1VUUbTVte3bYNWW2jBw/ZW37i79jNr32HtPGMYCLIKI+AWdF3wm/6Vs+nzpy1//Rb/8UZ/+LSkuhcTJmRDDpZoaxyV2QBiOQs2zegsrbdRf+tb3iDpUTjLHbfLEjYC7553UeHhm1IjPOFF1+01Y01Z/p417ac/6DcoaB1zgaSAtonwQ99MQeJFctoCpuxZnUxhMVw+/Fb77C+4TG7cuGCTclaeuubX+/3rz9/1s6dv2R333TQoqU1u/SUaGbxovq/LJwQXHdiFulK2tb2rn36mRfs1OKKNcW/ujhXCCVKyIzAAT5uuWA9Nat2eGLE/ua73ymBU7dB9d1tt9xu165es8uXLlitsGU7DCcjzIRr7FYSTWZl1URsVRbm0sqa5YUH6OzwDGgQQAPPlNrMibYMLYJXYxw1rvazc0k7FrGRmQM2few2CfhRK0oRn12RYF9YtKuLq7YuBYfdGwaHB2wY72PRU49gevvRY3Z0Zp/nCX3Sa3DzYN9C78JXPHxbgfRrv/J/uYWElIZBEAIEEMAUH26cym+QgSEnQkC0gWuyCyV9ym7NsBUcFABjkJ0EkJCGIYFaDatJxBNlmC3iQ2e5gUG3jBinZ/uXGQGIobNLly86ch05csTLXlxc9CE0mPXmJsRUt2lpQ6RB22U9Ro2D5VS/XKbfrZ91mcJsU//888/YRz7ykcAiUseychnNZp/K+ls/+7/YrTffpG8rik8LYrRZbVOdYVRYLoqwclVMuMDGnWqD3rNeIRoRo+uRpt2q28unT1qjumXJuNqNYHHtX4JC7QRWIJj6WZBH2O+6wHWPQUGMSfTrZek3yH69g5SGnQFw7XYBIU25UsjbRz/wAXv8a18TkykKKSVMXLNq2sj0IVl/k6qDrMgqruxdrlmtL1yw0tqSZVM5KzdaVgVmyhtGkxLxutu24nyORYWDnlgwLaWtlYPjtoUYvuI/JQ1tUEzzYFfMJqWNJ6ismsJcWK8kBYoCAgn8ccEKgXlrELCOlP7MMBo4wnvmfGg3pIHAYsghK+GXFa4k1Hbc2+NSGmrKL3fHTTb85getPNpnNVlE7FRQl1CqiSGw6Svao59/Q24qwEcA6AvByB0WmD+UosQwFijKkBIMDzx3ZUH45lsZSUtFA2fbIA5Yw+qpi6HsVoSHtaL1S5/ISWM/t9Gw+VLDuoT/DGOyEJLtj3KZpA2nIjaaZeK5ZQUJMqzRitJieXEOz4CYxIkTx1wIr63mbX5uxa0wdmZoCu4Dog12sb4mxp5vbUtjVo1V/oGhPrv/tlvtxE232fSh4745bXVrxVYXLtrC0lWbW1yw/IaEQZkzfSS41We7op2oOpDjKaI4iAh3pXtL8eqypcWCa+b3vPlt9sjf+Ls2deurHa9wp6bzBBr912vPvXhaQjRpcwvX7Hf+2+86bbIVFNbpxvqGLa8s2/59M74dDe7yrL1B8WLOmAMMh/uH7N4777J+CQsYHwhQVTx7TjYF7+eef9bmF+bds5G5HU5ZzeXYqTsRWMCiE0ZEauqHxcUlH7YeGRlx6wmesMK6LpXFsg/Ss7PC9//QD/l+cEXVZyKbtMlUj82+8DW79PzXrVqQtaI6oBa5Mq78m2xAq35knKAphakknD51ZdlOXVqx0rZoAx4oeuYrdZsEroS00mdj3fa9r73PDo8P2r7RcQm0XtVx1hriW+1aw3klqMh/CKPeuKxi6X7zK5yIK4VG6TmWHc9Nhue3ld6H7MFL1QuLn81VOdYkIVzLypqd5Jh8rEZ2p2GN29i4DU/NWFV5XFpYsovCp9XNgnuGDg/1S4j1iU53La563HvLzTYp5dqHdt3eC6QQv7zTvwPhLxJIAUdQqd/zptcGXnZuisIdoMfAGoLxwjxCDZ8AwcJgSUOHt8Sk+F496U4NeCP5ViZ6T14wHbTuSqUhRgX5R/V9gKDrG3lZRzkfrmNPODQWROX0zIyxx9XVq7O2ub7uR0aP+F5lWR8+Yf6IwIQ0gsgX04pp43oJM1PXWf+A8hUhF8S88UgZlpbEsAKIzPANbp/sBfWlL37Bh8BuOXGzOl3t7ghdOgfEdq1MSACi0iYQH6EGs6WO7qYuRBobnxHTiUpA5H14AeTGOQGwBaATsxcD9Gf+c5kdDIeijUMUBF5h9fgQHkivCMDrwk3CEm1G3NKe+sbX7cr581YRs7zn7rvsf/nZn7G///f/vj308MNC8AVr7G6rrmkbzKStsHjNKpvLgnmPrUvLr2LM4qkoxSEu7XpXMGzVZS2oUlgVCAMsjC4RIkdU4LCALdcnJjOkNu7b6bVbuxI2LcKVCHdXXQQKdWdTTJh/iC9OTLqD7rTXrSK1i8RYz9sIFL0XFBwHBQof4qlLaJSadduSklGsV7wfV2bnLCbFIL1RtpMf+6xVltdt+OA+a+USwXyQ4MJ6spoUBLYCAveC+RaGRTpD0SoAax5tnv526wg408/UVTjsLrPe38xxciZSzYUEc6pNCZpu1SuisuIibPpuoVCzshgATAaL/cC+/XbHbbcJhm0rbayrQYELNzjFiajE+1HqwhM8EPv6Uyq/YdXNNWtIi2YokQXhDZnLkb6MjRyQ9nv4iN106232gPp338GDdnl23k6fPCO87lef6dv8rC3On7IXnv1zO3/yJdtY3pBCIiEr4I5Jsx4V0xqXRj0xlLWBwT7rP3Cbjd78iA0evMuSw4dtZV6MXD1x9LY7bezoHZYamnIahXnSNw3haUQ0ura5ZY8/+aR98ctfcquINq2trduKaAtFckgKIocwslsFDkichcXhegj3imjXt1eSJXf48FHf3BOrn30oOVn4q1/9qs8/bQu27PLN0gTwhMXJrANjg1v2aiT/NMpKMqN+bti6eAT9hXWWzKRstweFaFfWV16K7qYs0CG7aUh4fvVZu/rYB+zMVz9uy1cv+P6LDeEyy0pQQFnG0Gj2uNLAfExJCk4Fxx6li/ewA8iIven1D9gPv/3VVi7KopECEYwmCLWVfkTW620njlh/SoJcSs7a4rJtqf9rsrSxrFkKwfo19sSDVzSEB5VyQ3Qdl8BIC++h824/ToNjMjisEcsoLlj0SqFg+BJFj+UXbd1RKDdLVSuKJooqY3ldVrB4Wkr8FCt7UfXrUh+mBRPWRrGJLTjPcRhsqLp/asqPxHBeBC7TDl3CZCJ0vfLh224d9NrXPPTeUOjQ+aGgoYOpmKKMnWl9SxIRE8yWZ8Z30ArQbklLhxLnxx+ISH0LFhiQCmH7Ff0TUwj2wyI2lc36mPilS5fUWS0bHZtwYr1w8ZIf1dsHUCtlq0q7WEaQSAixtc3o2IgfJEWZZTFjJpp9F2nli2MDw2Qwbpi6OwLIQmHuB7fa0ZExmcYrbtqzbQ7MkVNFL4ixP/74N2xKgnBEGtW6zH82c2WfKyad1VIJpV7fMZe0xXLJBRNMDWsAAdYUc6edWBU15mPUUCwhjkZmjQ8RsGbgRWeHm8RCUDBFEBFh71anYAfTdGHl79Dc/EPBWJqYtMtlITuw21zfssnxYXvHO75PBJm04qYsya01F/ZVMYRtMYnm6prgJI1S2mpFWrB62+fN4omY8lU5MG/Vr1f9QR8yVBVRf/XUm5YWhg4JDgMSpiOqzxFZuAd1ZR2J1deCNe3oVfpeKRwM1znSdIJeXW8XLXAXVF0wbi4oAHwQhMQcYH36Ja0E/RMh7TAU/iEcOVKj1NW0xcqm9YuJ9UmG9qp/esaHrK560I5ewXsHmHq5DJ1GpEAkvP+AIzB1xwavokoTfKlHCGt/oW/RkDlUEKWD3SvKDN0JLmzP0q3f0bZgIyHT0rcrwq/1RlNKQNsmReRHJDzqwkuO1pfZYpkIwp1NNjetu12zuJSF5G7T+mJdNtYft4GYmKnaNZxO2PjYkI3NjNsbf/D77W0/8m7bd+KEdcniSkq56hvpVxsiNjQ6Y695w/c6zX7q0S/YpctnbXx60gZuusfSJ15l2aMP231v/yl700/9PTtw+Fabe/GMrV2dtx2G6CpbdlGC/M53/AN76D3/Pztw3/fbsVd9n81dumhLF8/b1P59NnHkhKVHpgQzWSKCwae/9FX73Be/bNNqG8PnH/vEJ9wrlf5gd248wOAF4M1BCcvDR47Y4OCQhOWwTU1PCx6HJQT7fc6MU3XJgw2P+wcGvQ8+8+mP2xe/8DnHQfoC3sHJsLg3p9VuaJA54v0HZtxSWpJltLSy6ryknyEoCbzwIEUWvRc389ajvP7eL/6C/atf+uf2qgcelPAbUT2Tdu3qnC1em5cCJqVWdMn+iPA1RgJY5F1QfLWmvNSf+caO5etSnHqS9uBrH7Zf+Ic/Y295z9utt7VlX/j052xxrSyhLSEBPffuyuqTcsF0gtrMHNGWBKXQUZag8ESVRSljnqgpGtwWbbGWER7ETiZ14VMXR+3IUoQ/MHri87DiLdAlSrCir/NVhugjgg9rqqT/O0zLstovzl6y3kTKDhw55gr8zOSY3XR8nw2P9uv7tiz9TfEek9I04/tB+vpQaAzer4u2BH/fmfBt3b5/+d/8kgwbCFS1RBtSY3mJkIIh+EJBmAkCSAQL4d6wlvgPDRPBFVhRdC7Bj2iWRk4HsJKZTQq7urBgxLzVOYNDI0KulK2t5211dUMIO2xHjx73g9VAiIceut+1rM31NQGt28eSAdPo+KgQfUidJGIQw4UQ2FMMZKQ+PvGZTrpVg6BQdW1zY8tW1lZdy9rYXLUnnn7KFoTQTOhOysTNqeM45oLtYd70Pd9jP/MzP9Npe7cEI2sAZBEqc/YBq9WEqGL2ztiERKwVcZNfsKGzOeclkxTjLKxLmy6oDmKK0nQZHgIWMJRgS6bAOwlQhm7J4bARhM4d6whLyS01pYcwieuXpvustNT3//Zv2VUxEYZVfFPPbNKtleTAkFWiaYtU1Q8IorVFm89v+rBeIpfxg70YMuI7ehIBEFO9WC1fEUEigjPqo5QEa0Za3IiE9pQEep/i1BwnDNzKcffmmfqDUQg65sAgGPoicD3lt/BGFwKC3TbQ+JioZgijRzD9f4n7DzhJr+s+FPx3qJyrc87TM92TMQNgAAwSAYIAKWaKFClRwRb1FGzLz1qvbe1aXvvJb/28tryyTElUpMQskQQJESSIPAEzmBx7Ok7nHKq6clV3Ve//f2qapBwE71vpt9/gQ3VVffV99557wv+ce+65umW+ivSVOPB3LvZfa1MKRKcVpLOXNPCw7YTOcPCCEH9fx/45yUvV+3rQ+PFnkeyoowJJUSElicyT6pSsH/8jz9Err1bolAZERTxV9VhjJ2ClUyFfKQAtJLY1cQJe5CnNIaqKd4zAR+E6bRe+ndyEmwbPS8DgoOfjDfvReOAYAi0dWImtIhrWwtwUPaNluGh4AqpIUKUFt3wmZU8yZBPjlAnb/K9I0EAaF6j8UmyLu64J9b37UPKGkMkXkU0kUM1fphJUJM5KhCg3VVrDk6/A1Ze+j9lrN3Bffzeeevp96KRhcTT3wqEFp9qKm0Zv5e1XMPbtP0QxuQivgMxmCrPpSrz3H/1HdN//LClfPl767f8dr3zlcxh8+H488pFPo/XgI7h6axS//dnfxeT8gs0hbucyeNcTT1ho/dSp05S9koXN5SHNTs9w9HbMK4/F6JkoVMjBVwhdISLpEHkTLipWAUdtzd3W2oax4REagyyaGxtp+LfMuGlHWOmOJOVf68pU8UByrflIpeFrqw9tg6LyWNpUL39vQXs99YLSvo8cGMCzTz1ppYd88upJM68vZN6+xmX4+ts49/K3MTd6i/wkRexGnjySIx20zYQqFzQ2taGmrRM7Hip+zw5OPHwIvfu67B6/8Wv/Bn/5V6eoTf3Qbq7KhNPi3qDPhQcO7Od49ANpeog2Z0RDl6SHLV0lniSNyl67TpKItFC8J6YtU6jnPG7qLnpo5UQoGgvJEXWZSl9p5wJFAqgEKE8EAIpqUEdR8yKgmomV/IwAqmdgPz744z9JYDDA3ysaUK6uYkkTNLzSmQGXD0E3acrP9YzdF/tTQvt3dLxjyO7dTz/5GzImJigcHHk4pk3k7cgAiWpsZrkaMgXJFFA5DVnuX3khIQWLykZu6U4hz/6w0/wVVTHRqn7Ox1W5SMRKKiSvEVrxUXlBtiU5L97YIHqi0AthyiNStWPFRlVKRIOj62R4tC2yXHR5TPIqhKiktDXJKZdU5dY1eaqFiSo2qlCeXF3dQwpfGXy1RGYFGj1NhLa2tFLwc1YGRtlIdyggN2/exH1HjiAUpOtMBS+jo7JECg3aOiH+rUl0FSbcpMJQppuKNWaJqqS4xCQhut35PBmBSotEFanpEZbJLlpL8YqWEuIyTTVvoqQFPvCeIjdQQDor1m4elENXa65Fqr8C47duYpWGVLvlql0urxMZ0iNHhu5WSijbko/Hqez5PK9W/XsQVliTNFAoSiEyGT8JuoCFFsMqrODk/Tq3q7DfGcAeCkgzv/dqkNhmLYDVWJvxYJv1T19U6nvyg4XE+JGuUXqxPlclgm1+JmFSv5WMYeFd0qVAIVXtNcUrqLeNjuqjldbX2N5rnzwWSVWVbkS+yotOvFZzPb66MNBEXqkkH9LXUtaVcsaL/F5psPLb1EVV3dCrGSCiIvG6khhUC1F79rDJJqymfKUgqCgLfC0nzWSpIJME1RkiZJpjfpdIxqhQqlATIZ/kYgjk43ClluDdWkXEkaYHRGPq2qE3SnBEBauNBZXVqXI5bq8LLp+bCli1zrz0/l1UbqoysIQper4J8ngdjV0LPaYklbuKsba1D1KUvBg49AAO7T+OobfOYmNqmh5IG3oOH0bj4ftRHall12XCyPt8nbp5FjOTb6HkpsEPN6Dr6Lvwrg/9DEItnSiyTTvk3Sr+mxu9gyyJ03XyPVjY8eDS8CTOnr+MiwQ+KYIZOc/i++GRMVy+cg0hypt2yb1x47rJlip+iB80p9bS2ozDBw/h4RMn8NhDJ3Di+P04sv8QBvcMoKNFezmFSHeCDdJcY7u2GscUPZfF5QWTbxUF1SZ07bzP448+hL6uLuMxFbBdJxhM0tNXZq7mUjQnKKPT1NJE3nFQMTvx0PGDBC38SWpN2xCaN+akQavkqysctvZqYarg2PTyBjZoCGs7erD3/odRFazBJnmigmA5T5CmTM7mpiC66LUGahtx7tU38EdffgGLyZK1QcWetZHkJr3DBPXTFmXzxAMPIZPIIkZDrcXdlfLQRR968QpHakF5lvK3ST21SsAzv7RKI0tdwec6OHIu0jGv6vE8bVM9fq50fs3R+8U35OFKAhptRqhq3b4AjTzvLadBocBDx+5DP40yYRX1HL048rQiLpIDA4T0fL1Oj9SU0VVCKUDJu/Jv+/Dv7HjHkN1jjz70G0KDQvw6ZGh0aN5HoTCF62Sc1F4zPFTqu2uPpFh1UouqW3YI/VtMnp9Jmct13tHckdIa+Z2QvoyEFKIUgxY7ypNR+raKV2p+x0+UNTk5aaEWlUmPxdbt2Sr5I4IrNi2PSZlPEgK1QWuPhGjNoyDDCY2bYieBdf/duR/1U32L1Gi1DIEMDdgmGVwZW0IQym5SLPzSxUsUrDYzCspoc7o190XDwIGXdyaDODczayu8/TRkPjKcQjpW3ZqPttg4n6mQohhKu27qizKeYZuNLgrH3XvPNqkfQpLmHckA6W8+U2EnXSUvSwKsf0FfAHcnRjE9M2UhPo2Q9pRh01AVTyC8lqaHREWazyBFOm/L6yDds7x2I52yMIHmimzBJJ+t53l5TYhsEC2U0EfU2ERsrslPVUeWF2VzPOJcnmwaRYevpKFOfmX9lndkIIb/qR8aetmQwg75xmhfNNqoH5r/k2FT+9V3ja0MlvhL91D2p9D0Nj/TnNJWBQ0NjbIymhx8oIc39lW44AgEEO5tV7YFtskDxWQGhTUCnLk5JCZvIzFxHcnJm9iYHkV2dRGVFPQdekk7jhKqKd3VfCibalKhPZi0EFqLdZVNqNh8IqHtJ7QNBVEu28ynoJiKo6e1Hv19LRyNLIr5JD2InBkw83h4ncLbW/K4iErNo1aUga8cXYIlARt5vfRmXNrLy0fP14/Wpig6miJoDLqQ31jG2K0rNFCjJGa1lZHp7unH/sPHsDa/jNeffx5bm6sYHOhH7+AAot09cBKUOLQMobKAzNIkMmtzaG5vQ8fgEbTvO4ya5g5LbshSWeeXhrE1f5uIPIs14qbFbSfO3hiHO1iHo/c9gPe+7z34yZ/8FPz0qufmFrC5QdRPxakyS9oeXnwpBaZ1N8srKxZu0tpB1fWbocd04+YNnHr7LF6lN3X63DncGLqDtc11KuAl3J2awp2RYSzQAMkDOHDkID70wQ/iPc88hYaGOktOGBm+g7fOn8et23cQpdff1NxqO/FalXXxGHlNVUhU+Vpg0UsD31xfAx+bVUytoyIb45jIY04jlSR43FjDVi6LSG0D9rJ/Ww4P5pLkF28NRhY3cPr2KEbmF61PgZp60qEGQb8DHdEddHfV0PPN4ff+05/i0rUZgisn8mnyJMc6x7HOcKyVcv6Jj38MNaTXCoGi2j88NoYZgegEwQt5zEdA6NF8t8tNefVqnsF0npIL9vf0mbc4OT3O+0qXVZkclKdQBOYIINntEI1JmEBRFUbyeY4Dvboqgjot0g7X1uDoiQfQ0tFuXqZmLlVQVZsJaqH30uKSJUJpU1OFA02Q7ZCQ89Tr3+HxjiG7f/Mb/7RoITk1jA2SQrdQxr0BlzEy5chfSNnosOv5qmtN6egzKpEdIm9l6/lCPkxPTeDW5UuYnZjG4JGH8MC7nkUFB0Jg2K9inyRonkjU5wvSPW6htxLD+Ng4UlT0bW0dWFxaIaOnsa+/p0xUKhEZFMWWpbCEWnUorKcaUsFg0AZOx67xUYhLr14OvAyLXF0Jk2LQE5NTRHgx3Lp1C6NEpEpmsAoSZEZNbmubhDYKwPuee47M2I7eng4asaj9XopYiPnatZtEdxtUIi1obKgngiPaiiXYWm3iBmPmTGKFQrxC1S4DUDY0loFHZilnoZEgpqCopNVGHqK9rtMCYMWPtVBYVbQdtAya7NVC17A/gNe+/wK++oU/x8LsgnmzdfQU/CEnog43aksurNPrW2F7YxzPDMdKm3gVswXk6DlpDDVprbFWXbkwqezjs4O8LkSD1ELtHBItbMxlSNleWRe+lxERLcUvFp7TP7uuzM5ljiizj64R71iZIXnTfJ5H2ZUEHVsEFil6HDKnpqDl+dEgylDpRvIm9Ht5o/pApfxdpJeX7Qiw7WEqch/P+q4OzBZTVC5rCDfXwl1LYa0mOKCiLdJ4FSiwarqT/RFaVMO0mFhLDrQLKDUCaeGyrDKVtdJaL7IyNmmAFlQEM5VBPLeNNAXZSYXhJwW2aZAq6dFUeziWHBd5534qGS36tTlMsRs9w3KCihJcRDKBGb538j3RmjLEBG40H6AkBr41kKDK2FrUqIwq3s6u1/clggRHdQ1qajtx9vRZfPcbz9MTK+Dxx+9Hz6HjcNY2Y5t9kRR4gj7yCO8jQJAvzwvv5OJWdVwKKbm8jrW7Exi9PYL1ygDSrccQ6D1KnlSYW3vtTOHWnSF8+GMfxnufftrG3+X0Ym1lHS9865u4epWGkmBI2bHaKjsUpodKZZ+mN6e1aUL00WjEtnQnQY33NHcSJ4iUUQ8QPDXU1yIYCvOMWEbo7OyUzQVJXk/Quzp48CDGqBPOnqWXNzsPFz2iru5u+762Noqmpibjj3g8ibffvoDx0RHyaxEDXS040teJjroQ6um9audgzQ9VcMxrGtvQSG+ooa0bgWg9PSEaJRrb3/nPv4PrN66hrbMVRx88gWeeehYbywuYvXUKnYE1HDh+GP/pD76FP/yzl+m9cVA4HnkqM2UQKxysLff7OztwsL8PeRo/zTU2aDt7ejA5AkBt3x7kYOqUPCd5fZz6b4VGQjLh5edamxWNBHDf8ftw+fJljI5OIBiJwsk2Vghpsq/iJ0URxDvSE8q6JJSFW54S6bnv2DH0HDxAj8xHEEX5X1okvbfMQ1dmr7adaSINGuobyIOq8qJojQkqTzKLvep9WYb/to93DNk98vDx35Ay2Q2+qJNSUtv0SCRYWrthazz4T57Fjx661hQRrTdBiVQWkTIJRaJtETEuTY4jSw+ib88gmjp6bQ5DWWJaNyEFrPRReR/UC5YRp1ix4sJKs9XWzSJoKpEgCpKQa/6mvPeOPB69VxuluG1xHBG/FKEGV0Zy99UUrykFmgReo9BPmAJQq1I6ROaKecvILK0smcur64RK3Bw8hQIuXbpEZULDRsVXSQXhCWhPmmoKUI6GbZUoeJv3C5vyTCkJg0ikvAOotpcO060noyXiKG3noHULYipl2cjTkBERM+wqc31nY8FXM1xSZM5yLNnWgsh9oCGQYVA9uXwxj9u3b2FjlR4kXXitGWoKBOHk39r7aImMuEgjsJ4iCuS4KLNO2WIKARKrW0zaQmnbBXobWwixCREivo4dB5qq3PDfC5fJHIlDZFhUsFOvZU+Ipule23/wyuuq1Ez9zX7IQ9W8ktYZKdOtyN9adiK/l/FX9pbaoGygHMcjxzYpUULCYl4jFYzoYAiR1kreTCVfVZanxIeoNrJCJ0F6CT4qjdoHHoAnQkW1Sf7Ie9Fz4FHsP/YUIr52VGb4gwx/p0ll3o/kRwWfR5eKYCqFii16Tjl63dm41anzI4/GgBCy9q7xoSVII+ikh0Z6CXypzFWB4EBZi5nUFpVxjh5zEqurm1hTGaFElnxSoBdObyVDJJ0rkld56rNkHsmUQoH8O6GNB7UeKGOT/trsTV6AsqkU2pbXUVnlQSjYjLrmXtTWNeH21asYvXILrTUhdPV1o7F/L2pbG+ip01MmX+zEN5CdprG5cxmLd25glYp9Y2IWidlVbK2nsU3glKcCTGtNUtGHtR0Pkfw61ldXcOv6VTz48IMY2L8fr778innHj5982Kplv3nxPC7x+wLHRQkHoXAQ2TTpx3afPHYEn3z/+/DTH/gxvP+RR/DAnh40UY4LKT6DsqFx16JhL2VIv5XxX6BnNTQxjiW2RUBSCTvJZBo3btzC66+9genpWZtfPnL0qGXjjo6O4e7du/Su7uDc+XOmuGPxOD796Z/Gv//3v4UHTzyMi5eu47U332I772B6cdnCx5pXFu8Us0m2J47E+hpyyU0s8NmXTr+OPnqmH37iBA18FW6NjONzn/0sJu/cxlNPPozOtka8ff46/vAL38PMBnUOvdoS7UNWXrTGiGPVzLY9MjiIFnmoBfY3vkLwk0eIIKWBfVVZrW3qryyBtcp5ral2Ho2RxlcAWLvqhgjkBeyryfeHBw+gkOH1Mvg0SMqS07ynJFHV0f30hvzUMVoSUUl+VlGADnrIRx96kDJTgWV6kqARDhGQa8G07UxL/aYtV2rp/QlESN/YIfnTP/5O//Tf39Xxjh7Sb/7LX6P+LRsWhevMILHh2xRUfmqNE3rVpK+UfNko8UNeI8WpWnEKJQllK3++oEl7GrGdrU2MXHwLc8N38cCTH0Dn0UeQq6i2mlyqTquFsVI0mp9Rxpf2f5e+XiYCm6MHo4oOi2Qm1Ztrbqwzg6VQnzWaSlHej9qoU223PpBB+MaUpYyPlLfWKGgBnVCVmF2GTKEUGwx+P7uwgBEiq7Nk7tHxMbuv0HNDLQeNBml1eYNuP/CJT3wUR+8/gNrGqGX5bW5mce6ty3SFC+jsaGObSpidnrStjGvqGuk6R/kMMgGRu9YAFZLLFAhl+ymFU0kXRMSkmxCKQh8Kc5qHxFcdei/DZ/XrSFMZJReRuO3XRCUcoNue3UpQcH4HF14/a+3wsA3HGpsRJS3HKGwj9B5VZ22bStNRSQ+AxlEmI8vvNMFapEFQ/SwPz04i48FAGPUcTyeNtoNekoK4mg+qlHvB3wmJyezoFI1Fc+MBtvUHDEUe0CS2PlfmjphcBkr8IiOQJU0UNtT8Ui2fp22tYxTSIruuLDvRQMKpAq2qNKDf2nbQpAXvTmGlh0WauXm9NlurdQY4Hs1oIjJ0HNqHEnnFW1vL8S9ga2cLq7FVItYEloYn4KU1PPToSYQHutivbayeO4+506eopDax46pAmtfnKulNVBZIG7almp6uwADbYYkr7KctnqaC1vxMiWeBfSywb0l6UfMLS+SnVaxROchYk7Vtkbelk3OsBdxEG/N82EfNeWgrjvI6HcmZwpG8N/tqHhKVo8tDvuC4Reqb0dN/CJ19+8nnFfiT3/5tXDp1Fg/sb8dxGoKqcD1BTx4V9DjLNKNBJo0krZXbQtcue4ZKQGntVjJfSUPJ5wVq0TJwH3J8ff6lV3CTSrjE569RWbZ396K1nt7G3kFMjI7i6995Hj/zi5/B//JTP4UAFe2rr59CHWVh/8BebGdSHPttzFOG/uw//7+xMT+LdnowSnhZ2UxjmQYrS74ssBFKcJL3r+mAlZVVtkkJD9q8LmkJEQIx2pZe0Q2rR1fI20JmGWZFKZRIoUoNAYJJRUi0vlAgMkk+UrKMvFUf6eqRJ6r5S3orxwf24NGjA+jvaCKY2MLGRpL8QSNA0Li+smy16Lrp4bx0+m3E6Ik+R6OqupcON3WH34k3v/Mt/Nb/63dw6c4U4pSl+x57Fs984JNWOUSRnLnhW7jx6neRmrmDpjDHK+hGhF6K3+Eh13LsK6lPyQPyEpXuraxcVZRRNQayF59TRT1YhQ0aSvH+QdI8QaOlTGKBZlUmKVK+pTMlTmRK8hc9HPK5jJw2Hn3qYx/Ew+99DtWkndbWUTnyGUWkcxl6strZIEPaO9CzZ4A6kYBcN+J9JNFmjNQQvdsV5r+Dg/L9Ny+M/Vf//B9zLMvx7V10rvkaKRwpB6tcwL9tDoPfSYnLMJnh4qs+M2PGm4nJpDSsGgG/X5ybx8jQMA4duQ8t7d1Ew1WoIiP7AnLRqeXJrE1NzVYOSN6IPBBNNm4StS0sLGN9ncymLDsOglZwq2K30hQVDpDxMcJpMRnbLi9OoR6rykway8OwNVFkPu3WGPD7bT1TIEgUJuPmUJKFkGeFJSbcHhrCGSqnW3fu6KY4ePiwZfOsLq9CFYT1sE984hM4efIktFXw6MgoJu9OE63WEW0ETBnFN9bQ29NmdbVULUAVrt1VRMaby0iuz1O40qZwpCRIaDKUSspLIcmoG1uQJGVDJC9LfdB15ilRiOV2V1NRKf4jzzJEI/v8176Gb3ztq0jy+b2uMA7RO1hKxfB2JoYV3qtim/fj+FYrzbi4g44qolM+d7aUwwbRYojPbHJ70UCPKEpY4VIb+EyZHiUh7PKsVVLg2Ivm+lRZh1IQ8pw1DOIPeUIKS9lcG0/92BJgdA2vl1eo4FuWBk97GYlvaonUNLe0SKOhWnpaY+IlXzhoMGWIrDYb/1NKPW/NsXDCxbGvpAEOV3vQ7I1QYQfR8exzaHz/s1hbnkWSPLcj/mogbx0/AmdzDVZWF1DBMfGxj4vTc3DU1qF1cB+CVFrx2WmU3BSWJD2Z0RnElhcQ7u2Fq6kW+cQSkjNjmJ28gc30OiVHMkK+MQMjQ616YeRrfV5J70ugjh61xkuGiyTkSU8pl8ZKMot18tQmeVrzoDmOpcJrFTSUMuTVVDhuipCXbXLSM3Z4ZJxptHgqi3KaYC1GmWiI1mAjnqBntUmv5CDuG6R3SMRsySSUBdFM3oCgZ3arGiupSirZMHy9+9F93zGrVCIesBAsaXzq0kV89UtfwJ0bN0zuVU/SynlR5iYm7lIOEtQFlbYzc1dPNwYP7MEQf/P4fUdx//59tlBaW7fE2K/YyhrBaBFLi/O4eOsWbi+tWz+dbj+0nbbT4Ya29tayh8XFBWjr7YaWBgOW87OkO2VUi91VZkjJTQrVS9dI50i/CPyks2l47nlTWkAsr0FLRFQWSlEO8ZVkSM/RonvxonLoTu7tQGM1x47X7zh82IylEfASfLbUIE1D1ljfSppynBanSX8CERqTrWofmgkCOvfsQ2NHBzYKlfjO29MYj5fgoE7RzsceGpIKPk8Q3kdAkx67hbm3X0cgswE/eSJHgygQJtnRuKtahw6BHMmauEhJCbIQQcq0NuKTjpqZmTFjLIMkXaDErjA/V4JZnvxdzXGSzkznU3D4HHj2I+/FvvsOKJ+HQI80IADgnc0L2yEQ0TpQl4tAO9hEYOulDPNrzaHw/KFBuheJkdD9HRzvaJB+/f/6D4vqrAZRczNmfPheYbHdzzTQ8oT0mZhDzLN7iFF0jTwoq7FGAsuQ6QGZZApDt4bQSVeyua2LxiiATG4b0doGMnYvZmmwVLtKz4sK+bS32v2UJaeFYpubKczwGqVra4WxPBMNlogl1CmDYlV1eap8iJSj7rUbWpQCkyLToZXKQlxiao/HZSu5gxRy/a20aoUTJu5O4Bvf/CbmF5cQratFLL4J1R2Th6LQlSow/ONf/Yd48oknLI47PTtr4QHFp8PRWniVsqpFh3TftS4grRIzBaL/bAzry1MoKh2ZjEErwXZofsvLV4UfqYXu0U1VgUVfJX9oslPzTG4+X23UhnoOdq2aw+egYg6HQhi+dRO/R0Q6c3sI93kb6OE4MJ9YxyyFYIVorESlGeIzaoi2G6vZbykhIuQtjRGFwMtXrxSGRoxCo4V7RYmWmNNOMhGfKW9EbTHlQDoIiCj8JqNlAIWfifaiE/G+VR7QHAovMQUggyTzpcwmM0o01lICKthKNYJlKp4d8ljUGwChCZwcQ03U6ndSQq4Kp4XnFHqgKwA/PUTVd5NBdZOvWh99Fzp/+e+jivSPj48jxjHU1hgKC4epwD1hL9yRgIUFNxeHgfhV8uMq6UxFVyJap9BnXdpltga1wUFUrOWxdOECxs6fodczBW8znx4kItXjaZBkmCTsms+rZF9lpiu06ESmnDRXO6sIdZXpJyKIhqZ62CYOgPW1tONCKastGLJUl2wXFe386jrWNxLQIk1dKm9BFFRh0SKRtVC2PCctVvbRFXrk+H7s39tJhbiDWRqDybll20gxth5HnuO3UunDWMmLeKAVe/beh3fdfz+66kNYXZ3BzMIshm9PYpRnIh2Hx++ijImPvRYGV8ZqmuPCDhlgDBAQSskXlFlKBL6vuQnttVGCLPIBx9PmkCizAifa1ydA/oxG6s1DOjd8GwtZInQqXBUQVUat5jIl1wEaF639U0i3mR6HvEd5SjJGOhQSE48pXK9STvI+lYGpJCfNUckLJYsYf0rJCygrDC+PSSF/Zepu5dN4cF83Hu7vgNtoSOUeiCK1GaOBi8Hl9WBlftlC/y09XQg2hFHp9aO9cxDp+SRunL+GqXwJgaMPYTG1g43MNho6uqxUk3SS8jvz5C3JbgWN8/zVC8jevYxarCNI72dLOkpTC9KxopAaTDppW3JFSQTgBcCCfKbAt9ZLbsRjtqhVHCPdpikUGSolfW2SPlukhQxneruAxq42fPCTH0MrAUOWfZexUT1QAdgivy/QA1TI2OtvgD/UyOeX14SSUfk/yZn+lLT+/8cgSYJ0VDz04H2/sWtkNOiGzk2plwd9t2lqvIi2i1ZkeHTqUGzSFBKVlq5VyXS54Jp/KhsK1asLwy3XkwSSR6KQyuC+Adv+QXNFGSEcMlwNGVyLOBUr1hxCIMjfEa0pK0WhNDGtBFztkKDuhheVMSJvQ+66VjhLeGSA1BcNuJhZ1+rQgkcVa9WWAircKsOrjDiF9/r6+7FCwVZqq+L4MsS0EsZAic04+5rHsSMDVqAwGPTjwIEBuP0+enKqlBwjo2xa9p/muyQoKrCp2nsyKNrXXopKxRFlGB1UqpZyz+fr/uWwXRkMqN3qn6U9c0zIuTQAFDh+7iMtlIZOU4BgTRDDd24jNbeAlgoXfERfASrIVqcfHTxbXT6rtK29h0JkOMtQIxMrph3i/QM0UA6OJ91Lts1G2bwfmRKbAyLNNM6qwLBNRpXnxIZS8GlAeblCWkolJdcYU5dDUzJAHCT1QUqCgqTr9Y+/5He6e1kYqdt5WZUZKvGGNj1UUFKZf7b2i39bGX6O95bCHryymnpfBVy1e2ZxO2nrgYI08AKeaWrH8L5eNDx4GHVHDiDS2mKpr8s3xzH50pvI3XwF7sxp0vMGaT1PL2aRz5okaLiFnfRNhKtSOP31F3Dqm18jb4yiFKJhbAjSC1O7FRmg521ywL+phHeKOZsfLJEvpJAKWxRueqXqv1orzVClBZD8joJjoejSFsUvz88KORr6DGx7CtKw1h1Gd00jBlvbcLCtHfta2tFS10CvIQgHaamCqZX8vWij/cXkBfV3twsD45U3T+MiPcPFFD0wGq4MlZC8pSD5rJnDUJdLYHVM5a02sad/LwYGDuPg4BF8/CMftS3fr1y7gtW1DRogzWVlyXek+1a5SoXCSuJNJXqIVZQVqcQFD/k0l89gcX2Znt+m9V8yHqqJ0OBWYXZ5CaNTY8ik4jjQ2Y37evtRjCWxvrKCJPuujRarifpleLRxowyMDN/uxpmSa/GedJLkSd/39PSYnMvYyXvQguUuGhCF9OYW5i0VXYt2tXg9QwOgyEi0rg5uGp+JmXnbpLOJPBEM19kSDemd1GbSoinN7e2WtZdaixOMZqiP6H0sJzAxMo7LbHO+ox85dx35tJq/D6CahkgbMWrOS6ctzqUeWGefqzJryG7MIhVfIv9r6YinHPUQsKMM2nyq+IgyJ9rubvKnGoh3Z2es4kKUAFzruEwmSYu8wpY0NhQb0qTKQrSq8Sl6B9lHVyCCu0trGJtaQE19GyK1jXyOy/SXlsE4nD4CNBUk0GJe8ihpWz4kj1Kr997vfvx3cLzjHNKv/srfI4sp3HavtAqZ3ZDuPeMi4yPGkNLWoff2nQyOFA4Pveq0DlIZSq2pfL+EZjNGpEbl0dTcgZq6ZiJLJ4WWDM3PNIl54MAR3rsC43fHaZiS5YVx9Q18zg5mpucQS2qSt4jJu3cN+aiuVR9RgGLX8nKd8hqo4LV4VgP1o23R53oV0hNDi2lU1kjtL6e3C4WWB1sU0YI8lS3Sfkva8uLO8DDeOH0aQ3fG7R6ry/P4iY9+EL/+z/+JraFKp7KW/VJJRpLP+eJ3XsLc7CLqonW2r5JS1oUePfQCVO9ucXYcmcQq3NTkmkfQfJDmD8SQarPeqxMaHKshqM/IxPLG5HHI7/QRIb30nRfxtT/5UwryphmqBj7/sDuK2hzNRY7+BvukMZCyV4UDG0cSyyI0iiFxjC3UKhLQC5H34yHDGlrjuGpdkxIeNF+idTYyDLqfkJMMlNqhBYUWZuJvdueMSG0TOiUpaEJenrMETsZKYScZL6M3x1FFSDV/JI5MsN+LMirtLeg/uB/Nra3waw0YvUB5jCYubLOT9yxRAAvJDPIxKpLVJWRnp1CxkkBP134c/OhPwtfZgm22ubqmxnYErSboSNA7vT0zSoU0gZXJu3BszSAQWYHDn6KiKMFPsofppDa31sNdtw8XrqaxsSHPjB4MW2/72iBDWpEuHOjsNi+uCsDlCHBcVB+vhEyRiruYpvdKJUgv2GEhZUUN3LwPgRRppAy7HR89OG8L1qubkCr5qeTp+dGTqt5KojKxAk9mFoHiAnwVBI7EjVtF0kxZgPQCw409aBs4CneIXgHbpi0IPI01SC1MY+TiJVy9dhMO8mXzoX3wNYTgDXrhpZLyeEMEdvR8vOGyp00zz07ZKU9YhTd1iO/+60PbGswt0+NeWMLXvv5NvPzKywRcK2xvHi1E791N9fC6qFxlnCVbZBTNDwrMapW2vHp5Lbm09jIr0BMJWKJBkmNfx3H2EJCu0YjsUN6j9JYE1GSMVJfO9AkPfSYAKk9JYE0grqGpCcv0IlZWlq3epcJyc3Mz9juBOJ06BPa0PjDLtj355GP4wDNPgVYIcxPjSCzNIkHvd4sGM09aq8ajghUxylUnjfWnPvJJLI1M4OqtEax565EJtqJA0JdlJ8XjFjIjPyhrTslCW5k4qhNz6KpOo8tDr5L3ujs3jzV6jVoLKWNERirLwHZZr0rWyuC6rFsTiZSB6np6qio3JTmzcj/sl9bIST6VdaesYjeNkrzFLM+YZe0VUN/ehr7BQbR1duL48fupJ+vMiJnMk8YCwTKGAlbS1WqPDoFJ6cPy8d/jhL+d43/kIe0+sfKf/uNfNoNkh/GoFBgZlR3X37tMoYHVPykZHUK1stL6WvSU0Op6dVZKSdcrT76QLTNitKYJdfWtcPmCdh8ZPoXbyMdoJSJUCG1ukQZIK7OJUsLhKJ9V5ICuEAVlrbil6CT3Xs9UyM7pkE1XG/neCKuwV9nDUCJDe0crtE2wBl6MqlehL/1dRY9Bq8atejYVr5hdnytWH6UyU0qwXGzNk2ilt8KRenYw4DFjolkWIUXLgGMDNJRaL3N7mIaT7W6hwGihK7vI5xbUY36ewdzkHWxQCLQnflWV3HDNC/EePFUR3SYtSTv1QSnfuq++05oseVwyJKK7qhcEyLhOGvbn/9NnMfydV+FiW1WEVPSwRBMyoEJx8kvUH7WFhKdRkUHiuLEf+pwX22dV/FCl/S0d+d4YZohkFQLQc1U129JE77VBYdpKXiPo4pDy5ecypxIShVO3eK28Up27XrUZYAkEH6vsJz4VMSrvpaoiOu4/iu6DB+CLUjF5SQsaI4UzVZLIxokWVqWBNFelmQB5Xppz0T5KTlcIbU3doKuKxM1bttBzauICZpfo/VCwa+uiCESJEsMKi+7Ap7U67hxSWzF6nsqUdGDwyEkksyGM3JhGMUWmrvLRcJJ+Gmfy6XKuAo/97Gdw+JkPIU0ZjxNsaY5S3n6KdNopbaGJ3vnshbdw8/vfQmVykeNJxcPni8eqeb+4owPn021YrTsOZ2Mf8vAimdtCLrmKk71hPBFeQ+r051GfW0V7pBW+YghZovUklX7koYdR3ddj665AVD/7xhmsvnWOGnQNzoYa1D/5KFre/W5E2ruI1DfpNS+iQG89EPHDWx+Bt6EWlT6PyQmHzQ55q2x4mQ/uHZr3u/c1XytsPkLzfuncNianZvDGmdN46VvfQn5jDV4Cmlw+Ra+Rypz30IJLJaVoPZbkZ4s8o0rk2+SnFPlIGYRKpMkRVEgJhiifWrys8Lm8GS1UVjRDvCLZEN0kDzqkhDV/srK+AQeV8slHHrZIyLVr1+jdrZChNbenFylweoh8lhImVNS1kvzt8rvQQM/zqXe9Bx953/tInyGMnHkRa9Mz+PrrF5CGA8FoEJt8/gefei9OHrgPZ96+jJkix665F7kdAk+OuxZwKzs0S3Cvhe+lXAbbmRgClWkc64zCvbmIBIGSlmqsE7TGaXRUBUUAk60z2VKfJBMyRVQXNDYEgtSXKpqqMKZpGClHjo30lnSDMndzpGdB86mSI55aZlNJ4J2jt+SlJ63pEc2v3Z2cRmdXFz7ywQ9Tf9XZejjpdEtQU9IZ71+2RlIWklrRWK3Rq77T+bd/vKNB+tV/8Blbh6RDSESMsDuXJKLokBIqv/J/P9JOKSyd8k5Ul0kZMVIxvIndS/2VsGpBYYAuc01tEz0g7WXD73hofkdKTkfAH6BV7zBmnJ9fIMKSNxTB4kYCy+tx29jMT2OmxASFiLTqnnLOZwuIqVEyhjIubDXf6j6KI2vdUk1N1BShtkBXSCCpTdc2NkyhmlGVJ8DfaMKxqrLa6nBpgay0tuZLFApQqEDxddVBE3LRpLMGUANZ9sjYbT5jaT2BsbFpJIn6tPV2kB5dXVML0YzDqnQXC2nE16bpOc7TKInmvA9fTfjELGRiGSi9V7hLBlbrc9xVbkNk2o5ZoToh7vpgAC9/7vMY+ssX4U2qPh8RtUJmbJUlGPBv3kWqm+3j/aV02FAZAwMcPPnHD1jRfsdTHo0Ml5SDPBy1Y0fonv3UGiqNsRIRpMwsdMffaI2PPCBNVgvV7Zac0t01d6T5nAKflePv5BmZoSLNFIZMsS+ZgJvIfhCNfd1UoBxjKnYZOLXFSfAgw79Dq+CgIa+gElT4UBmLSl9taG5DZ2cf4vSo75w/RTrPU1XkKeCqtEA+IG/KSw8R2arOHWEknv0H/waTo1fw6p//Fuo8NMIchgI9Hy8NG7Lr9CxTfKb27SIw2a5EeOB+bHlrMTczh8W1OFzBKJpam+nN18BJvtqyvleju74WsZFbuPja9xEK+tBBnvYFauh1+7FF/lwiv88WPYhV1NBrDZj3Iw+FQ489DUE86CJYunYanlIWtQ+dhKNvP5nDbcZl4tp124b7ruoYzs4jR57ae/wYDh07joaaRhoDKi0nx4nGfbukhZAFrK8nMTc/j/mZu1i1xa0xM/Sh+jp0dHdhcN8+7OnqRg29KUmRMQPHigLNP2SoyBWiPflH3K7tY5IkocDXH//+7+KFv/gKCmktzXCY15umgpbC1HzXzhbprb91Jz5TG10qXV57c2neV2HY8oLP8iJoheXLVfLJh5IBCbe1qixjjY2NlBeXJTXIyCwuLJhy/dSnPmnj/OrLr1rIUfcy4Ew+kUfo5n058OS1Epo7u2kcfKiNBPHRZ06ilUDks//hP+Da2Cyqw7X07AmMOjrx/odPYvr2XUys5uDuGsAWr0/z97a8okAa8zVbyKCUp1mKr8CZXsXhrhq876mHoM0IP/dHf4Ll5TV6fTW2ALbSWQaams+RwZcxJnuX6c1DusjjVvWJ8jSDwnm2yR/p5aUOcXp9Jita3KK515RCpoEQ/MGwAdVcNoVFAnpNK/R0deKxxx43g7yntx8D+wao9wKmWwR4dUhvK3RoA6y2lAf+3qmG6fzbP97RIP2jX/n5Hxgkve7+LYWo80e/k0UvK9/y5LY+06tOpZma4br3vTooRb9NRKv1GZpEjEabEAhygFw+i2+rlI/6bXMVvFbxUoXMlD0zMzOP+GYC6a0dXL9+h55T0gyUBszrccLnppfg1v48fFJRBRKVfLBj32vVu2K25REn+uL9lDyQoFHL0WOTqVXpdz1PtcsscYCIS8hFffZ6fDYhqH7IsObJ3Ktra1Qu7ZZ+rnU7QmYSnGw+Y56W0sWt+kC+hMmZBfioUINBD9x+D1TcNbacYEtkZLaxuDSCxMoUPZptMhMNEA2JGEVoZ5sMYnFmCSVp6qLh26GykjC5eX+t4ZIXFKWSvvKNF3Hta9+GO57ks4mcilrrRGNgU4QcI3bf5oMkAPytqKHwpE6NV3lRncIy5ZRsGSiF5BxETJqnUkry7vonKQ3NKah6gYUnpFTIz1pLYtlCoqroRRq6OJYu3t/CgxpnGkYlMWR4/yzvo/1eCCVsHGSsVEki73Oh9eAAGvd0wR0mordwp7xPnlQqoknljmrfbdEwl8wga4dhd4iGgR6BVvGP0BBI8Tr5XVnwi1aQt665D3sfejcWx4fx7T/8D8hmEvjpX//3mBi5g1e+8HtoiniJPtlv0tVTQeWVTrPZWfab7afm1Vqh8L5jePC5D+AyPZKzZ89zPFyoVh01ygThOtoo+M30igc62zBy8QwcNJSDj7wLleSXOGlF0iHC8d0YG8Op77+KqkAYfhrRvJffp0vk7xwO7O/E8YYEpl79d9iJvw2vvwoN/c8h1P1BFL17yNd1bEvS5iyDkRCVE8eNBpa+JPwCLKS50ue1ZYL4xbxeDvAOCa4weYbeXIbjp61WCvRetEX/Mr281XgMsZUVKzh6cP8AjgwMYIce1tb6plYno767E9GWRhQ4biv0zDbvhcCkC8KqTE3++eKffRHf+OpXkFhdph7Q4vEtC1N5KHtF0rCgKheahCKPSG9YBifbKP7Qtic6VNGF9u4HOkX6xk69Z191CMRK1mpqalAg4CDroZuGVXO3i/NLBlK0/k9yq50BBEw1Pyy9osSJldUVnDz5MD7z8z+P1195BX/4ud8nLXgf8mhtXa2B2xOHDqIx0oR8VQRpTy02K73I0qDtSMfkNU+oyiFp0jWOUmwF+YVZgpoq1BBUERPgxMMPYi89/S/+5fP41ndftSUByqLj8BhPaw1RTThiWcPyJjVXLtlTO+UF+Uizg4ePkqdbKNMl3B4ewZ3RUcuspNDymvJWHiplpSkIgeQg9cz9x47gxIMETvROh24PYR/Bhs76+kaTUVXDUYHZAD1NB2XHZPseXaWxBS539f3f1fGOBunX/vEvUT8pG4vMS4tp1plEKBufsuEpH1KQZfdZn5W9pnLoZovMLndTh1YD6zr+Z51VVkmGRqC0XYGmpnbzlBTTdpH4tvCR18iACB2JgV00BlLEclHXNzYxSdQ7Pb1Avq2wUJ72mgn6nRxQJzZWZvDma9/FxuochVFzWjum4DUA/Xv2obWlnU2swiY9oiwFQljeEDU9Foc3ACs/r/kSoudtCo0MS2tbq7VbHoBKkVilaKIyGa5MSnMObrTxGtFHKadazKs4tua2gmSy0bFJVLHPzUSgwVCA7jM9GrYrQaO0RqG/eeYVVBfiqCHiqqbSpSUxL0xKnypWHjqc1WIWh3kkbrahlrQIZvl7uuGj169hdXQC+zs72cY8zrz+BvKxBGq92p2UtCcqFQhQ+y1jToaE46X3orVtKSIjIgVP+tPh4LP5XD7fSgPxMx27iQfyOuXnaG2EvBWFEVUpXeG4VDZjJVM0iqZEeA8ZZTefoaoF2pXSQihSyFQ6GbYhzeuyvF5BTFNKZMU0n5nzOtE0uAdNfZ3whYPkBSpYjqVCwNqaRDxBdmQLtmnoBGTYJrbFQ+XcRe9V6fTXLp9Hcm2JPEjFzGuV/bjjCePEcx/H/mOPY22D3sWNixi+cI4KqgPJO29h6cIL9OjyRg9fXStcdR220HWL6FQGVSFCFzuxTQOUKFVjvVDCKg3UaiKPWvJzaweVYVreqYdjXo+u+gjmh67i2u0RjMWzcLW0IkpDFZEBEthYW0Xl3UmE2bYVgpetQw+i9dFH4K0No6kugEhyFJde+mOkYlMIEKgcuv9x1Lc1kq4p8hs9/cg+IvlBIu5mgrpqjnWafc2Sx6ioQH7lM1RWSTTTtu8lekv6u1oLo6n87w0uCalREyAhRanUcuRPGZw8GUKfuqjwxs6+DV96G22dXfA31NnYbk7OYZifT8/P0mMkaKiJYI0eweTcLHndS7psYJZIXQOvhaPwl6tpVGQLyCZTSNGAZqn8d/i9FCAZh7ynNpHblJ1o7CdJlWjIty8bKH5E8MI2Gz+XDZOSL7a3c+jqaDNvYJYgtru7z2RWyQ0KHSvZQUkTqkKuuaal5RUzTIp4qGKLqvfnMhlb+6XFuloP+cxzP4bm/kEa3wyBZNIAZY7GXLv70grS2SqwARnkV2ewszKPRgJkpa9vqcYW6Rf1VqGnvRVJeolvXh/CxFLcgOYWdY30puaElLlcWxOlp0bvmXwc9Jerm5cL0HpsKw2dmteWzhkfH8eNGzfY9jWjQ11tLfrYp0M0fPv29VO/pfDW2TPUUUncd+w+9Hb3ctwJrqlb5YVqrZSSQTzaNylaQ48peA+EKyomva5B2D3EJ/d45W/5eEeD9E9+9ReoW8toR6eObRooEazc0DLy1XfyHsQc+t4UEE99t+tJ6Roh2l1jJsY3ZSj3lgzp92lyNWqeUlADwUHUmgdl8WjNjzwYEV9hLpUSmZubQ11DPW4NDWF0ZBz9/f04fGg/ujtbMDp8Dade+54hYlXYtkrZJKqIrFJCytm3xbC8V0NDIwew3uLVKomv0JtiqVY7TZPSFITV1bgtllO9sAYikywFR1l22nVSiEwSoQV4GkwVddS+SkrPrK+p5W+Xadhytgr9m99+Hme+801UEBWFiH5b2ppw7MlH8Pj7fwxf/uKf4+u/958Q3sqho66eRpWuuOakQuwzmbOpoZlovRH+Sg+KVHrp9Zih3m1/iAi1HV2NDcjOzGLl8nWsU5DO3ryI2XWiQoICHwUp4PCaF6X6gapcLTSmRAONjU6NhZCVarXJXde4afJZ4TMpZE16llmxbIT0l5SC1sJId8ha6jsZcI2xDIYyCGkq+FvNIfAafU+RyW9TyfOd9lvSuJSLltKz4md5tkVbNWzzbtTJSJJP1gnlG/b2oIVoPFJL0ELEV+Wm4eQYKSlA3qWUlJQl78bHyCBR4KgE66gsm5ob8b3vvojx0SFL5bf9ZYpuPPieD8IZ9GPy+nnyYRJTCxs4ev9TeOTRd+HMn/07zL/5eQR3MrbJoCNUj+qmbqTpfebp1dOKk25C72wptbsScnZI56U0AYY2MHcEaWRJE/J9d2crepqjwMYCVocvY4PjdztGKtLIdQ0eIH8Q9NB4r20sorevnvRKcQz8aOh+GAV3DZJU6gPsx87iHaRyG/A2d9LbJECKVCOYPoVQ6hXakAIS7gE4mt8Hd80JeINt9B6VbkwTr91MaaC07YHEWDvFyj1SKR2HPucYKBJRovekskVKklHQWcfoyAReevVVLG+soZGy8sTDj6CfXodAiebI8kur2LgxjJXpaWqPIhr7ewn6alEgYNzZTKOCYE9zRhUhem6DvaiKRDF8/ipuvX0Bt6fHMLQ4hYnFGdtEUZXC5R1IBSmkFaPHtb2tUSWt2F6LlnB4y/48T9lO6hIpcv1T5MBUpdiTbfG4VIFFoS32k8q1ra0TtQSkqt6QoieoxcfyPrTTs7agOHzffThx4iGcPnUW3/3ud82DkmxojZUAsuS4obER7b29qFXSBfXB0lyMCp+eGmUxI6+M962KL8Nf2EDYUa5Ar63CNQbyhBzkp7oaP/o57hduTuCvTr+NNYJycZLWWMkYaipB9TglX5o7YyMs20+ZuC6PNhgMWx+3qYdC9GgaCXADgaA6TTnSfBB1LGklNRsOBgxIq2L67tyvFcMmjTVNIT0oGm3EYpYKLwegf+8+6kMCHIJdrYcU3DRi2/F/3hiJljpkF/57xzsaJIXsZFikYHRISelmuzfWa/nmZBgqLp16r49kmPS9DJEIJHVWXqtkl9/jJyoeMouKU/qooJspaKjyUGERKROFthOp+gMhLC4umaJTqrbaILdSr6FIgHfYwpWLl7C6NE/3Ool0Yp0Dr3aQgdkeZeRltSOj3NhUms+XsiqH38TAttsoPatdw6JWaddQVc8NBiPo6OgmAzWgTjutVjnpVVTavESWSkToUrFshQIWtQnZZhyt7VQERHhylY1xqLAuXb6EL3zu97A6dhtPPHAYTz1xEu0UjnCkBacuXsXc2jr2De4FQSUWpyYwfueObcbWFYqiL1JHhch2ap1HexMKAR822ZdtCjr9RcSI5JSMobkVrXdyEaBNn7uKFaLwEtF5rqTJeSqG4lbZI+GYyPhY0ogNBE+NI8fF6sHR61CBR4+TfbNBohCxn3Lr+Sf7z98ZkuMPyBea8dM8FiXW7l1FWujeWgEuRKfQg7xFVV7WRmybFOocpanAe+j5VnCX/7SYV3W/xDOaBOcLFRnHvKEW/+Df/j9wfWocF65cRkTeZjSICp8MAD0yJaCwpa5KIu4dTfTynmoTDaVDaJL0a+nqQ01LB8KtHViaX8TQ1avwhgNooic5fPUinv+T/2wLHiMNHRg88S584NM/izbvDr7x7/4vWL3+GuqcVNTKQuP3RacXmSS9Z4KoAmlapCHIyWtiW7XJ3Ea+Cu76LoSbu23+SFlRlTTDYTeN8co0CKuV/olzU+u4OBNHsTpEwOBDiP155IkHsf/oIbgpC+IzmnFUkjer6d10RekJrY3gzrk/I28Mgc4Zjp94Dqm1UWRnX0ZrbQUWM414+SIlzUWF2UZ+ImBzkAerCPb85I8AjYJH5WvoLRvVeQ8txJSsKWSTInjbiG9QTjaNF7paOtFIkFgiqCqubthuso1796LxwftQGfJbUpLYR9vJz0/T8yGoiIYilCcX3ARU1SqrTQNoOmJlA2svn8bC5Wu2dfko+XxhbY30Po7avR1YTvP7jVWkEikaiDjm1+hN0VtZI3hLKglB/KZ5DgIQS7Kg/Mqbl4wL3BpoJk9J+chwCSy0tTbiwfvvQ0d7J869dQ4XLlyC1x80/WG1GvlP872qMK+GansHle7RGkhtCaFma/wU4YhLltg/T3UFttMEpy11+LVf/+d4oLUX/vVNNCktnIZqM5bEH/3WfySPvUVDRO1EvhewFW/LILk91ZTTEL2iSkwvrOHC7SF6jkn4aFDUhx7eQ3OLlv3LMdE+XirObEUC6qM2/2pr71wOGlwXvORxgSzpVjG+ZFvhNvG/2q7dBizcJlnjq+RYuo8PM3m2IsX8THtXaRt91QtVcenunl4zcloErVBepWTcJEs643/u2LUT//VRthn/7cF2/c0G6R/+8t83S/SjBkhH2cjIskgnaSK54gdGS4c6bx4S/9m1QpIkpE1683NjHp28n36njJuihe1a4fTVIJEp2ByRjFpLUws6O7v4O17L90L8ihGrDpz2rnETKS/NTeL0qy9hdnKEg1WgkSm3wUkknCHMlncV8gWIFoKWuKAQj6o+aJGfi6hWc0dS6umM3Hy2m4Ok6rgqD6+6eaptV0Pvqb6piUawFtlCCUura1YTLq8YOJXR0tIC7ty6hdXFRdsbhnAKPqLNI/sHMNjfh9pw2PZXqqQBjTgrbLfWbNGF6bVNzK3MospFraagPlFWsIqqOp8gc6/SwMas1pf6bumyVE8KJWa00JBoTCV4nPR+6v21KKa3sDq1guxm3rKTZFIc5DoxpJWl5/BJXYv2ZaRZHkvL2uP1QlcSfCEpQgc4+be7miiJikA0Urq2uENryOSdKVnBJUPC35qhIwJXrF+hNCWzKCyiQrRa36R1KRIOrQjXviwbhQzi2wWkqNQV4lPWkeaWyh5V0SoO93b3oL6vB97uVkySFiMjo9D215GGGqvere2i3Q63KUpl5ym0qDkkrVxS1p2TXpIvFEYzDdK2K4g4SdzVvw/aEK5IgDM1u2SIsESv41/9i3+KJnqan/nlX0Uvr6/cyeKrv/1/x/yZbyBSQcXr9CPniCBdclBotw2QaK1HZTFj5YFsPRQVVrZEevhV5JTGgLTaIbiR9ximNx2lgCdXV0xJLZHXhlcJoDy18NTUU6tn8eRDx9Dfu5dKUSnMDvg9eXowcfIwkSs9NA9R9vK111Axdw0+9rmucwBriSmCkxtorfHBt3MAk3ccmBhfwhIVO5018jTN/5bAHPnZR7StqEOG/KOx9LtRSQ/RFQradgXYTGFreZ334fjSqFTWh/HI+9+HQ8ePocJDOXGQY/xemlfKNMc+yHtGyB8JGiPN2zlCAXqcAfKEE4XJacSGh3D6jVdw6swbWE9S6VJu++mFPPLMs2ikl5UigFxbmEV8aRFpzbfQIGqLGm2BIt2xw3tvkRd3vH44Ik1w+ENWvUIh0Grygepilj0DehDaRp6ejzbnm5qnJ7q+SqOSQpJKdpmAVoZOoW6vn230eGgsynJAhjUlrsQBAV4ldmj+Rfwoz0tJT9JD2uZDc77iZVVCeOaZZ9BKuu65eAP+qWEkShms19bhWqgBMdIoGlBVBZcl62idnqrFa9x17xjbUqTn0UhvKL4ew9D1mybTkiEB44fopdXSy2xqaEB7SwuNjkBN2Ryor5ItgTwZft7afmf6UXpY1/FD2eyyl6TIFOWfIEigj1fae/VNkSAljCkhKkv9F6euUbKEIiLaQiSg9aEc44aGZnh9PjP+Zbj3P3/IZuzajV1D9H/aIP2DXyqvQzLjwZvYVgZ8lcKydSRUHDavwOdp/kHGRe60JSzweykW/Vao2jLE+DtpQhHF5plMWepeRVsHFKILXOEMIJ6SofFA9eJULkQIRVluWjsUiUb4e3WyBH/QhetXLuCl73wbiY0VKiIqU7ZD1YUbiSi2yNjz88twk4Fb6bJGeR8Zl+WlFdweukMGrTRkE+Q9VZRQilVx00AgYq/yBBTa0uJDZdfVkOE0KapFb5Nzc3jx5e/j+zw3aZyCTg+qyHCNRKTvPvEgnn3oBApEOJPT0/DQ6/PzPhU0VFTLRL1hrLrcmKzeQjy3hGh+GeHkvBXn1KLBJA1yNpFBhm56Ok9Pg8xsDCj32VCWm+3SGheFYFw0gBUYvzKK3HIK4WoiGgqyIu3bCn3RKGiA5OV4yJCamLWUbI6jBE0p7fJSORTGoPzSfpOisdAqb2UMeXh9hAY9SASpMdWKeIVrxLhidDfH2EEjpScpyUMMqHEwr0pjLOOl/vOfNoZTrL/Az7f4uzSfFc9naewKZjC1ydnejl4cOnQEi/lNjNBYu4koq7xuguwYlUIQoVoqcb+PzrSD/ML7moGUtyR+4rPZEvGCAI9t3dDYhraBQ0hVunF75A5mRm+ib+9BNHTuw0ZsjQYtj64uejWNXZaQEHSUMEFDdOpLv4vttUXSvRKrySyOPPsRPPTjPwNntJ58nid+IPCgwtlRVQUqcS1vUGiHXSDvkOr8TjpcbZKHKLpqC+nqag/+4//27/HWqTfQ1LaHYIfeN+naTQOs7LzVzQ3Clm3UuDLIJyYJfhbQt+8oqgpuLEwvY/DIEXoHVcglNnH31lnE527Qi67G1LUZxMfX4CPDhINh1Pf2oGP/QRrlCGj54Sk5EWlrhYPKbpX9Tq+v0WsjKp6jjBQrEe1sRc3xA3ApQaeuEUnyxBifHVFYm79RvTR5r8Vc0bZXUJpxJd36MOVy4bXTGPnKX2Dm6gXcXZxDiuP18Cd+HO//lV9Ey8B+ghjyrlQLx53kMXC1tUnlr6oDi/NYozxtrsrbT5kSd7PNtW0dqNXaP465vEUlAMTiMeO5EIGGdIBUnYoXS19ImUs2VPpLaxAVJZmdmcVffP15fPGLX8X8worNxXgEZugeasF1UVlBknN6PipCKrkZGBgs72VGUFBfG8XdMSUNrFB3BLFF0OekEj/52IOYePNVNIxP4Zm2LhrjEEb5/POZPMY5LtJ5lICynJJOmqeVVVEFFM1J+ejVaAF7Y3OL6RrtLDBx9y4ODO7Hs+95Bt1dHVZ3UPU6FVpXaLw8t1cGjErMMk+HcizZlczJi+GLhb+127My7DT1oZbokC6W0dUp2dSpawTuZcSyNLTpJGWbOsFFI6hdo5X1quhQA50FLbOwyMj/xCGbYwvEeb0M0I8aofKf+t/uWT7e0SDthux2b7YtBUgiiA0UAqOc2WEKiESSYtP+PiKUTn2uWLOFeWhddRvSpGzBRUweEmCthBYCd6rkS6AGJQeRCAdXE6qSbLmsXipDxXCl3DQPVFNDhkQGZ8++hqGbN6w6byUZUJvxaX5H9eK0Mr5ANKu5jFA0aEKqCUKFANfW1s0QKZ1ck5uaEwsFAkQD9QhIgNlYy1iLRimM5clDDWTAQyTKQb597QauX7iIyRu34VxPYB+9uIMnjqOutxsNza3wkNELNFSllWXk42uIs30rfM4CjWghSNRV6USuQjuNjqN+exWtpRQ9oU3EyfDZbMkW/O5Q0Xqp2F0cg3BtGP6GqDF0LpZEnga8kt5ZRXIHG3c3UEySAbfpgbK/sgxUjUSBJDBpbgiFY6O0UCUM8BNz0+WxSDgUq9ahBXkycgIahB62wE9p4Ko+kKVgqISStEmA9AzTQHloBIq5AkpEtZqMraJR146zJnxsv6V763GkpVUC5+BLWed4vxzvG6M3uEGj7eB9fKR1NQ2oSuX3HR7Eci6B4RnyJRXv3v49Ft9WBeRgtAbh+jp6DNqmhAiRAiVek7GTUazWOjAaBmFBJTNIiPyRejT09KOpby9iFLrz585ih+N54P4TaKyvpzKml0+0qzkshR6Hzr2Km9/9CiriMzSkNLCkw3qqgK5jj+KJT3ySCpIysLXG/lGBFZVuSwTvqqOyq6VxdBNUUBnK46AikAGXClb1eCsCSvqGg40488J38Re/9a+xnYwRpUZsp9fWA/djlh5DLxVi477jKBDI5EiHpeUZdO/pQ0dTG2L0ytu6OzF+d8TSjB/c14ulWxcxceMm1iaGUJFasXVfWgFGdUjxoemkAdkkwFlZpBFaTaA+XIPBgYPY3zOIFipTz4FBVNGLJ/IiaxCkLC1j/LtvYmzoFhZ8/G0kirzmQDgWqo8WIHJWQd7xiUka8CKefuIk7rz+KqYuXcQDTzyKR3/sOTTTs61yummoOe5sCcXfeMkQOr3GKtJbfCFdYDpBKka8Rj0wPzePS9euYmTiroEQzc9K7jSvqxCTZbfm6bHzFFjt6Oy07SYE2pQAJT0ihVqk8TR6EwSoCnqe7Ds0PIrLl6/g9p07uDs1idjGKhVwHs2N9ZYMoF1op2dmsEn5EiBVdp3Gz0GDKvCX4PdZjok/4sbgYD9BYxwLi4sYPHgQ7373e9DX1YMv/vkXceH8BfaJ/EegoDC2kohUrUIgUbxgBXQJbAWWBZLFJ/ffdwwHD+yn906wQ0rJ0CrDT5EHzfNYdMlklS2iTNu+cuQz7XYsMFlOQuB3JLaeobl+GX7biJQ6VN9JF8gj9JJOmqtSdIS3MUMmXaxsWelZjYcKWyezWYK/IPb0D5C/g+Yl/c8eCpv+qP3466/qx18/3tEg/cov/iw1CzsgoeJNdHPzgshB6oAII2Wgz3XuGiA1WgSTNZVHpZin5lr0E53K2CtjGyoNElKT2jkqCpsLiTaSAFES20njErVQiFX2pqIQo2m7CRE3EgliY/Uu3n7rFczNTBuSlzel+9q20kqn5EAoLCe3VJPhKiEkdJ/hd4qZy4hqzxX/vTRtM7LUmCrbrmsDNG719LQUU9WEo1xojxQgLXEkFEB/bx/8ZKjls5fw1he+gtlrN6mMdhDqbIOb1zbt34/6wwdQRYGoTCYxeuoUTp89B2d3N6KHDqLE9u1Q0Uf9JURBgzR1G2uTt7CZ2qDyJkJh36tz9ETYNjYIDipr4f9sQSWGvEjNE93eXYEnRw9kh4xJ5aPUb61ZIhtDO1CKbubJkj5aiKgqC0I9GhvRqjwK98aLj7HFcWR6ih8NTrUZZa350fcyTELIyirK8t4SMI1rLZVFvdtvBkqes5Xdl1UU8hSPyDI6iEa12JZ9Ugp7FUHFKo3MXcWtdV8+vLm9Fc0tjWxnDonsJhJEyw30Sjua2zFEj3Z+dYXKuB2NbS0WGqqgUElRKERkayjoYkm43PSa+Cj2QECJxoqKsbGzF9GWTpy+egOL8SRqIjWoCQbteaqWvL2dR5bewN2Lp5GdHYK3FKMvSw6nV0FC8b8KpCrcmC+4cOzZT6Cl/xDbF0d8c5VnTJAfDhlsKlut92GTqNvzBFpp0rxIgxVAtScCf7gBi2MTGH7lW3BsTBBsudkPjqsnjI6jT2B6cpTApwL7H30KztoWGm9lqRbQ27PXwmo3r10z+nl8QXrrUXTXeXDh239KXtHmgCXE11doJKi4hHypQDVfpOt3+AzwVK04lfDRnjilQgnptTUszk8hMTKJ+NCETZ6D1/g9IXjpGTn392G7pRsld7kavsK10/Q6RF15vVpr9ZEPP4e+PZ2Uf4WUtaanEls8OdJw0fMiG1jYilyHijyVK2UwS8Wep9eRiK+TN2g8OHCXbtyyjDyV2tKz1G8ZiGwuc49PtV+aNuLk9eRjVeOWLlBNPfG5UqOl/FVmRx5dJKLISob01B5JjTRcfVYyZ4fjKP0iXZVYX8bY8E0szM4QAOeoN5K2H9rIxISt69KiUuk5n8+F9o5mfOgjH8CH3vcsWmpaMHzrOj77B3+Mc5euIk7DqY3uKHUmR0Eabb/Hb16H1lMqGqM0belzFbtVCLtCiUJkW4Wan3v2WRw7fJhgl94daadEIBVe1Vb9tpOs9C5vrCQgGRRthqqjXFbI8YPyQtJppo81v8nnKVIlsC/5dSuhi0ZblSrK3suOJf5IlymakMuWt+BR0oMiWdrUU1nQAldKwojWNPD59th3Pni/otLh+QMzotQBZUOkG7Af+uy/Ot7RIP38z32yaAumaFBsXRAPMcquEdqmZyMjJK/FFByJJodu1xKaNb5nwEQEDZSsuUJ6ul5hH4WQlPW1Q0Jo98JkIksk5qV19tqalGq+KpWYD7XadjV1NaY0tQp6dXkCt69fwNzUrC2qExJS7FO7NK7F4nymwm+aN/LRq1LlhWokNzet1JDaJXdZlRfUXIUeLXOIgyFhVmhOyKK1tR1tHV0cOA4mUU01iezi/SfpYg+fO4+KpSU80HsQ7/noT6Lx/geRcwHXr1/EmZe/jxS9sFoaJk3wbhFpFBRuoJHd4rnEvqbWNhBh/+pbmuFrriHyViiODKukjK0MnKSNkwykrDShDdFVFa8rYmmc+sI3MPH2NZur0uc0+WQqjg3/ps4whaw9kBRy1HYFNrnJv+Vh2fiwr0rlliBLSjRiMsiab9D3CoORPc3oyOMpL1TUNscq30+PVWiVrCKUurKdxtpW2oBFlIquxRtChOpRoYZtGSEnBYDPM59Y/OKR1xKxbK8zkxOIcXw+/o/+IQafegRf+/znMf7GKdSJV6jYDWEXq7BJ+i1SeWn79w6Omy/sQwWVhEtomP0TT1Q4NH9FGqj/NE6in+ghJeUm8Nh74AhuTs7hL18+hY1NAhLen9+KKcW0pFkJAf4ZdhAo0Sh6KvKo3tqAazsFB/tWUeXD6FICY4kCvPQsamgoNans1ZxfaglBB80w0eXSnNLLOU5suzZlLJFmTT29qKRnEsvTD5ufRQ2Nn4cKp1oomG3fcfrgbNiDO9Mz8EYCeOSZ96CGvKcq+BQTdHS04PLVc3jhxb/Cnr0DGJ28ixMnn8QHHn4Ad174CqrScdtLKK4dlKlEzOt1sTO8v9ZkOaspU24fKjWPRO/WRQPp8QYspKMQl+q0yVC5qJwkd6q2/dYbb2J+ZgGOQB0qOKaSixgVr1KUm1uaaDiWcf/xI3jufU/zln4DIaoSLkVbUSlkfI+3yJcClvL4nVt5xM5fwukvfRVFjl99fxfS5K/JpUUMT09b0os8TG1MaPOmdGu0tk9KWFvXS24VqZCHIYUrhC89o1d9Z1u38BSAlPff2Nhg4TtN8vsCITQ0diAcbaLi9ts2DOuLs7g7OozY2hLlpwBl4iokXNPYhE565m1dWizLZ7DdWj6i7VCGR0fx0ne+axU+utl+hbO/9/XncerV19gXranTer4dHKbXFPD6SLO4eVoDAwOmj5RSrqUDq9QdF69ewTPvfRbvffY9pBv7SDAtYyQrLuCuvpWnSmSMOV7sh+ahBKitv+R3HVpeQ3G3hAlFdUguyqZ2OVDxgXItPelshTVV1ULLWPR76WAlcClZSGWOtIRFpYioGSg31ZZMpi1B9g7sRxP5XZnSatOPHtIXu5+V/9ZfZc+OHTEvWEZInTDdYsZIn+nYfdW0zjsYpF/4+z9FjvrhA3cfqle7iG9/9HMd6rQOU372FxtA5aAr1BArDUMmlUFSfF1x/xiR7/jIEAokmjbp028Ugy9RpTmksBuaTKGVS84n+W0J/Xv70djdjPGpCUyOT1nWk5SL1gXV1NezAZVIJOLGqPVkBg2SXP5ZuuM3r98i4uzBiYcfsrbMzFIQ4nEyibKGqIw4aK3NbTgwcICMTXeaffFSEdY31mBjZQ4r2h78ylWs8V7aMFC/zWXoyZD+LVREx/v24yTd9z1PPYZwXy8VPTBy+SJe/NqfYnF5mWg1YFk7Wjnd3NKKnkOHsUUlv7qyjPXhEcSI0BLppGWjqd6Xiyi6xhgtjBCV+zbv4Yqn4JOmytPgl8qekW1uSIMjpKrFn/JWlDav1fGaT5NHpLEkZLGR0SEjLORlNeto+KVgJchFMqXCWEpEEUMpfLHFO0hZWWkU3l9FOhWDVrFWD2kfr9jGeimPpBAthaEpWosw3XwJj8JV4gyVa9GusPv6+hFpbsJqRx1iLbVw1dRZ7Hr++lVUZTYRT65gbnYW2+kdNLX0wNfYgjjRYpGIOcznR2mQnEGtR6JClUGi8FRyrM3gkt/ctOyq56UFoPIwq2koA9E69O0/hKa9g0TlLkwS6a+urpqHpXR/lz+MOL3nsbFR3Ll+w3gyR9TsIg0a+LwH7+vHvr0tCISo+JOb5h1KmQeqg1ZTMEfDdfP2EBVIJTq7+iwUo+KhWVV2L5ImJdLLRVBDTo3NreONF1/B+tgYwqT7jjOA2/Or2AlG0LuP3pCzAotrMXrZx7Hjr8fNy5cxM32bY6mNHjUSAfzyP/kXeOxgF65/8w9QokEKEOhoHmRrM2GefpECtu0mXWRsHDQ21T5U0yhV0fBUBvWqLEB+x/FzuqmkqLB9NFI+Kit5tL5wAFcuXcKLz3+fHus2vw8gk8xiRZmd9AZ69vXgF37h59Db1WEeODUae6Y5Y43ztoEizVeCvDBz8TriV2+huLJCLZPHWlWOIIZtJV9JvhZW1zBLvk5oUl0hJnk7HJdqnppj1hyj1gxJyanWpfjYIgc8JONayqE0ZoWZ+KVlyWm/oFrSRPMxShLTnIj2WovUNqG1vZe8UYXV+UUsEyBk4ms0filoMbG8dSdp0bNvP/YePIxwXT1lQ/qMypljrqiPmzdUqoHNjxPYCHSrVuWbr57GmddfwcToTZNF7cukdVDhaETEsDkufT41OYn+3j149OSjlLcqrGgrc3qGqoquufLyGiFgg6B1YnzcDM7+QwfQ3NZi3p/uq2SwtOnDsh7eJODVgl+Bs+bWNrR2dJjhVvanagAqAqVDqd6Wacg2y4uxrXb4d9hCsQ4ryqotfLR20OajKNvdvf1o7+whyC8DgP/eYXZB+oWHwqUl85jLHpIZITNI9/62Q9da6+18R4P0937mE0WVPJE5EUIxJuDNLEODTKR2bVPhyf0TK5Y/E/KW8iM1eSdbwKg/dK0oLDNujVZDCeD4t9bGmNASbW/lJbjbRJabWFxapQtN9i0oI0QT6Fr4SoTc2mr7Ci1mE1jLpKwyt/YqMXTG+ysdW9V81QANrNYXKdSnwVHITghP99MAKY6rWKrWKexuJufz+q2IZ1/fHhqkGrZTVR+ciAT9SKws4PRLLyCxOGOp0dQ9VDD8x/6l+MzlVNpQcWY5DkcqT2XloidWj+PHHsATj70HPWTwXCqGkeuXsU4mXGcbhijgs8tr2KZ7v//gXhx69AQCVMAu9qfAz8cuXMb86DhWF+exSeMternJdEo20GZ02kpcczhGU40Dx0i0VVaNebgal3tjIG1hyIiCrfHQR/Z//kBgQkbMthPnewl6SCFPKt1K/k4lWORRWcKCxpHXKEad4Jhl6S2HPP5yJhmNzwwVZEpKiYqxJ9SATvZnMb6ByZU1pPl9Y08H3N1tyLTWo3Zgr+0Keunt06jzOtDb1oRKKoAM6XHj0i0qkFYMnDgJT00E6SUqrdtjCNDKByJaj0TPkAhPGVSaL6qkEjZeoUFSxWvRQYc8AS95J9LYjHBjO3zBKD0Kes9a8EiPTcQRqt2mslPVAGWGeomyt6vcOHfhEv7qr76DpYUF3rcC+/taceJwv1VxKFCJJXJx4x0nr23g/bWOLsv7KKVa8qFND3PJOJL08ATCtJ2KUtYj2qyRRuvK22/ji7/3Rxi/PkHFrtT7Ejq66hBt70BNWzfqiOrPXbyEb776OmJphV+3sae7Ef/8X/4GDnd34eYLX8Y2DXhY8yQ5ongqNiFj0cFh82ya/6GCpyxU0eBUK7NK3pBTc7MhKkm/retyyOMkjXTdDuWhNhTF+KVr+J3f/N+xSvn0aAt4pxvurUr2r4BP/NJn8NCjJ0ln+ec8yliUr9vYnFvgb69j6c4E0XcNeh44jrqDPZhfnsbrX/kSMjNzoAChRLlSCFnjv0awkZZHRFbWlgyaZ9YWIYEgvTY+T5XyFfZTurcl4pBtxcuKHihUpTU7yjxTRphKAqn+5AqNnNTfnv4+y5jVMgPNZ7d3dNJ7asXmRgI5GvCB3m50t7VaEsxl7X928TKaunpw8MgxjlG9hdE0e661WjK21IIE0wJrijroCdSeiRgWxkZw5fTruH3xHFbm54QXsZLKIUm16qmNWlX6DgKx5558irT00EviuJEHpYuG6HlpukHbXEhPKfLU3tqCw4cOWWh0kkZMC1ylz/rpvfX0dJsBlqGm1iUoTtMozlkUSIZS6yL3HzxA76wOm4lNrBF8yeuUh6RCA7pGtCsbJtKVffST3oqqUKFwDIrIae6KHq7mGnt6+uhZeQzEl497wsVj1xjtvlrYj6Ml0KB/pvP5M60tlY4uH7u/L9/vf2SQjLd4VNx/9PBv6OZ27n6oB/C9lNzuBn3yXiwMZx3UU3XzstKSotRHsvASWikzmxzV93ZDrfshmpP1pHWu4CBVU2hK1W4quiIyVMppcmh6q2RlSQp8v0FFFa5vwqd+5ufpRnbhxo1hzFIAclQC5E8qUrdNch4+fNAGzUFjpJLzypzZprBY6jeJoLipVJH2tNduo1VU0tUkdpiM3UhUpH3//X4iFQ5inOhDmVAKAy3MTCJF5aq6bFrRIeOg9HHNVTXRG+vsaEXXvi409bfD0xjB5nYWF+5cxxe+93X83h//Pr70pS/i6pVrWJpZo8GM4vBDj+CJp5/A0w/fj54KorihCWycPoPCnSm0NXXi+Cd/Ag0H9uHu1WtwJ5OWNu500EiTtkrrVnagDKqldlLxWtkPfq41WFKKKiapxBGhHU2umqfEsZAn5KBilJdjSQ40XvKStHo+wP5ICGU8luhpxrMpYywxrFx8S2ApbtEUwz4Tk8vIxSkM8rYaiEwVio0TScezabv/4b69KPDfRmoNVX4HsiEqI6JxjzuA4Vs3MDE2hEjAjRDHJ5XMIKZUYfJCPl3eKkCLmLVCXds9F/idk/dnN41jLe2b/bVtH0gXZViZIdb3/CdDqvZu0XtLJ6n4EhtUIBvYInrMK9V3cRnx2XnEaHRiBB3J9WWs0ANOEey0cUw/+oEPYnBwEJP02obvTmGEZwsNRpheqxClFJNCRUqHX19epId1BStz0zTk9LrJc0LVgXAYDVpQGa4lP1dzLMqhpFBdFHNTk+Z5h4hsGgNV0BKeEpXwdjINIh3MTc9iYm4JBXrDmiFsb3TimXefRNjnxvrdUV68xbEsJwJpIapNhJNvt3lK3JVUorTgMmbl5eTzbY6J9r4i1CwX0yXAclTS69TcE2Vm/u4QvvYf/59YuXqe4GoF2ysTqFyagH99Fs71RdRrnmJ0HvN/dQpLl25TD8AqJGwS1d8lLUcXF7HTVI9EyINoVxNlZg3f+9pXMDc8THSfohynSQPqEtKNyoJnlQEb1WJTqxV+V4UTAWDN72hjPoElW1pAxSb45SbatxA+QYRt807FLoCsjeuam5sNJGvn2Y2NNePfkqIKQu47ClWpVI/fFPjNm7dw6uxZvP7mKYyPT5jRa29vt20eqlRrju2ztGrjI1FMmcTkrC0qcspCamEW5779F/irP/4d3HnrNWTWFojAyfv5NJKk9xbBUpyg+fGHHsIzjzyGLAG3wtHpQt52Dbhy4wa97iy0Y6+89KzmftjWiZlpfPeV7+P8xQtoaWnBe3/sfRa2U2UG6TOF3gLhoPG5dHSRPKNyR5J31eRcWVshDUM29yZeED0U9tc8vzw3HXIajDaUH01d2PQF+cXoTpAqZ8RPY67t4pU4YTrenqazfMgmiLOs+C5/p3WYAvL28b1rhVdkE8rX/rfHv36n7Sd+8ec/zTEoI2cZnV2Do1OfC53oOwvPsYNqQJnZy96RGqZna1KV/+d7Kn12VIvRZJDsIqKMJJWPMlu06Z0WvYlBtRhLhkXpnJp0VmhJ81DycvJkWMVmtR5JRG1qabX23SWCWF1fw+LCPFFGhsrLS4bRMCo1oQAA3H1JREFUBoLabVYrmMk8fKZqRAXoOqsqdhWJr6y5EhlAz9izp88Q7AK9lkAwQnRebymoWmSp751k5opcGqM3LmF9aa48T8P7CKGZka0mwaUI+beUkPlcJIeYQeEf1QhbW17HIoUkmSuXpSnkpETI6LzOKiiQMdx8U8N2ddEohvlZJRFHNYVXawa0BkQjpZivaQEqXx22S6vGg8+0gb83TvqnMdvmdeYN8W8bR40rf6NxkyK1tvKweRfdm5fanBTHo8R+kYJUFhlDYqqy0EBPwKOQiiZ+CQbkDSnEmCCNkum0xbzlCcxREWniubu2GdrCfWaO6Fh7NbkKSNdHcfD+BzE2NoYbN6+inQqoM1pnC2uTmQ3EKFTJeJZGspzuvf/oYRwYHMDi6BgKqxu2KLDKq0whChWbL7DjoHdlG9XxFG3K/CsalXnI0mGJpF00ogF6KE7ymqrOa0JfVQpUcXptdQk+jwc1RPdu8hrIi55AGO5gDRH0KE4RAT/25Ans39OI6sw68jRghXTKELo2fNzYjFlWYntnF8eK6Nrt5+B6yAPkQYKtYCBqQr+b9xiMNNkmg1/+P/4t7px7nd4KDS/7XElj7fKFcfnWCM7cvoUU+UI75jbVePHrv/EbaPD4sHzpLXhLOduYUYBD2VXGFxpP9pcalYRxYYfPVz+qCDgcnpBtZ+0K0CMKEmTwNeQNI8jPtTAapQy+9+d/iKvf+Evi1E1UUym72b5wFb0qfxjR+na09x2Ai8i5492PIbKni48Tvxu72+vV23fwnRdexNOPP4Z2Gt1XvvU8rpx9E34ZPsp0jnztoZGWR6Powio9JNWxlKwp2zKtkBQ9hXXKtLLNtD15PJGyeQ1tAaPnKQKgcRci12JSVc9XMVGlMu/fv9+2WJin17C+umLcLUCjYq+19FbCHMvVpQ3s3TeI+sZG2+rCSplRNjwcr5a2drR2ddqeSRwsejEqykyvl/R1FguYuX0VZ178Bu7euoQKyrY8jKLN41IO6OVuUrZmea+F7Da9oTB++sd/Cu31dfT6L1FPVCNL/sywL1HKkYzqJnlGG47Ks9Oh9sRoLDmAZaPLZ3Q0N+JDNErKPH7rzBl6QSH09fUSgDcYzVcXl7BM3ZUgiNGGkyrv1dHRgV5eo21/tIhdKeTrG+vmIWneXfJiOp1enFXtoNGlOjBLIJ2i+b8ugsmu7j6CWOpKXmu89V8duoc8IoGhskEqfyYdZOWHpNtNTv/b3+r4H3lIu1fbHJIZFx67N5ER2rVy+lshHv1t4ToKi7I0qOpIQD1c16kd7B3JpXu5XGWjosWTqiN38/awFQaUkhXukEtnsWGemvMxY2fPJWbi/YXCVRtPRqWvs8MUqpDSE+96N/r27MXaegzz80S666sUTCIFTbovLWB1ddEmMS3VkgNCPwJevmqr7wCVWpZow0/F093dic1UDOMjIxjo6TeEVh2gMmxqtGcVU2nMjgyjIRrEQ489rA2NqEhvYuTWLeTobnvkAYpQVIAySEqdLqr7PDTgytmxOm1UgAX2e2NtGRka4poqNzr8dYh6gqimULj5+ySFbEUhRg6BbI6EUnjWdlsVYckXYg7ezmirz8wrFRPwu91rfmCYRFZ+YJOM/ExspQ8NSPAjHfqtvquU8daHpH9RN6ORVBuUpSPvSh5TXAqYrn+EwkEpsrkuKRLp/pLqnxHpVVH5VEcCmKGwqfxMR0MTAorj9/fhylYcmz6nKaSbt25iZmHavJEGKsgSPQtN/G7RWOu0FHf2XtXxtipLFkrsbWpFS30jnJpvoBKV0Cot2VbEK0RL40iOtLCD+FSHPCd5hgIQqo24QwWSTUuBk/vZXq0XsjkB8q+86Up6LFoPp8oYUX+UCLyEurZu7H3oAUytTSGfX0XEwd8UNqk8iXrJxznSLkPFFUtsUjnJ4/bZ/ktak+JyuInI45idn6Gh8aNn4DB8tb1YiVeiub4Nr/7572P87dPw+CI07j6k2Y48x2ByZBwzM7OG0FU7UKDpoz/z87jvwCAWr55BdnWOsqJMSIVjFb7V0DlsTtXh8dOw0ajSICkCUaWT46YCsNqDyOsNIehSRQ0tnqVx385h88YQVs9dgYvjGGxrgYcKrVKFiCsIFusaUE1DXkUaF2gE/+irX8XI+F3U1tWgmYrxiccfQUtzK0FEFV791vfwna98BXSP4HfRMNO7r/QSoJKP1A7ZTSXuxAlYBNJSGeog8pcqF9RQeSvNXWE3FUnVfkCaMlCqtypKyBuT3pECT5LWMsSapJc3pYiMvIf7jh41r39hfpaf00PmNYLN8uibW5uwSG/WR7o8dPQB1ARq+H0JCeqJAnVWhMq/pqGebQlw/HzI00DcOvsarrz6ApZnR03Zi66qGxjf0OabcYJYD3k4BBfbtZIp4k6CRtIXwgc/+FFbdHv+7bfR2NBg9HGQLzo7ey3jU3Pjs/SSZVRkVO9QxyyTHqohqOw8iaXH60IqEUOEtPn4Rz6sC3HzxnV6cm3o7em2skublLH5+TkkU6SByfgOVOy5u7cLYfbD7/Ujzn6osox2wm1obDCdKN1mkFRG1bzqMoiT0aqgEVIiTWt7N4Hrrof0w0O65YefaUpAaw3LQNd0i9rBr60Y8v8vBukz9JCEkHWUY7W6cfnBuukPjJWUoBQiv9L3cmnNG6Iwyb3UHcQ4MkJSHNr35Nr1WxTKBQqMQkxaM2DmyMIuUqD6nQ5bREkC6VX3ERPo2UJDMjZ1VGD9/XvpNW3Z/e+//4HyYMu15A9E+EUO0P1HD6GDCGtqagqXL17EEpGIlGtUcwhEa5r3aqpvsLpPqUwM69PTtnJdDFDX0YQGGj9tFb1NBhu6fIX3nLV1TMp0aqVrn0htwkXldeHcGWyQyd0KgVioRiqRNKKicNGyhLdpEItUnDs0wDQ8Oxt06DPbqOvbg2Of+Dh8hw5RKXhw6ktfxPmvfg1bK0tkAg4wObWKyrPEAc0LhXDgPTT+8qbKfq3GRRTSIMiel0GDDjG5aCvm0HjaCJLG8hjlM+mwa3nqVWNlE538SCFJzVHZj/idGFR7FVkFcip1KYWEEKkqW5BxLX5NwQ8GQhRwou2S5rmq4akJY3Rp1hRMQ88eNDx8DKWuJiTZt2jQjyDRelEokHTTmppLL38P6RXyh9rH/+493oCJXmWIlb2lidiGpnaEGpotfENWLIchbRKa1/ADKfE0jacWV4tnpbS0ZYIWdvqpDLTgeWJ0HLHVNdRHw7xnuaK4Rk6KLeh1E+E3ILm2YRUAFIKt7WzEvqMDaG6vw9TdYaxxnLQouEKVkrWOjp6IMv2qtDkfeWh9adFCezKCKnaaJC+k6PHmC05sZjz4+Cf+PmLTozjzwjcISLIIkBZbGj5liJGPUkS+hUzK0smdWrvSPoj3/NwvIlQTwKWX/hKxuTGNMIlEYyrVwjFUGJMCxh94qDj9ltDg9AatYoMj4LHqJZEdBzbn1ilP5MH6FjTW1FkJITaRcpDCejJD4lfAX+mil05+Y3t8pF1pPYGJ6Skk6wLofM+TeOnCJbz99iUChiIOHT6Iv/dTH6ds1dr8jI8W9MVvfhnTo0NUonkkY0mCBi1joDLn+Ki2nHZBjSdT9AgSpkiV0i6DsrK6iqbmZlPKqhOp5AXNJ2ktoiIwKhiqsjcZ8mAymTTgUeAz9Krdn5Vhu2/vPhqjsoJMaC6Pz1FUI0waZOPrBAIquDxo2YhR/u2PRmkkXain0d8iWDzz/Vdw7dxpAiylo3NMCYYVDk9ntcRB8iC+1MLuLQLVABpCBFSUran1HOYK1Wjo3mOezlpsDZ4QaU4a++mlttB4t7W2k/eDNg8uACVANHRnyMJxAtrSlfJ6Jc9acqGMw016jIf2DeC5d7+bvDeONPvd0dGGrs52FPJZLMwtcexywpCWLVtFmdJcVCe/F8ibmZ6xhAglf9XROFKUTUcoysCGm1Oh8mlKZCIj2VKB/QePWsUG47EfHGJQHZLOH56ivTTLDw2SrhFrytkQOt/93V8/3tEg/dL/8nNFzfnokCDvnruKbtdA6TM92AzKvaeTfrrCDIlt1EYGUMmPqzduE01NmWKV0OpztbhIJtI2BqpmLbdOaMYWavIeWkti+fX8W4ZLrxpwK6/OAVNcWC3qotFoaWmm0HssnTtMxpIC1bbjmpBWJtT73/9+1DeUCw3K3Z+i4Tl//jwZNcE2V1Eo6+jGBhHhDXtDYSrkbWRUFiQdt/7lKIgq56/qwFevXMetS9dx4sEH0b9/D1H+FdQGvEjOzSI7t4AQQbk7X0QFUZ/K+iTz2wjsH8SxT/0EOp58gsiKVL99G5mJaSySLnIt3J1NGM9sYpz3iK+tYDsWww49KZ2OdAEOcr9UrZCmFpnL41EEWHM0Za9Iw10eH/u/PiANbD6B96cOtEPX295K964ujx5fea1AQXmnVyl+enQ0TqKNsn/0PPqtVk7ICqPyuxJZRpPQOf4tj0nCvka0uErFpooPYsEDRIKtRP0TM3cRffAIWp57GiUCgLkleoixBDqaOyyEc2NmDDWeakyfehMro1foDXBszcqwf/I+qZiq2D7xhdLGRcMdGj1lLgZr6q3YpJ6vLB+BKBkjO0QbvmhuIEdazC0skc+0pX2AvSEip3fgddEI5XNEog7yQMDCgVpbElteQYYKoq27DWuZdVwbuw5Vyn7qXe/C7OwcpjnW4VAEbU31Nk8qkHVg/z6Clmlcv3wBsY11C5Vld5zIVbqpIPvxgXc/gbaWRn5ejy9//psYOnsKjQF67MoEY7vkPWhtjtaXOKiQCkS12/kMPRyONxVYS/8jOPLcx3jbKtx54ztYG7/F8SAoE1/rZD+1XELLJhSus1Ad++qQV0SDFPZFMfvSGeToBWlRqJ/8HO4bQKSrl0ozaOEy8ZODQC89N4Xp6buoO7IfLY8/ZPyxPj6Ju0O3cffOHazMLlil7iPveQr7nngSF26P4I1z5yzV+b3vOokU6XDr1Ku0cHFbx6fMPm3xEtP8pEKy6TSNURLJHI03762tx5UOr+xQJTQIWRc0N6wwO0/NRigzLcKxDtLLUEHYpOY519eR4T1VY1DboGjONEEDpzFWPTslSCyvLNvcinaJ7unuxL59ewyobtEDLlFWg6TPyvQsbl1RfcxZ8gL1Fm26ttTI5EoWKpRBpJMOlaZyy+DvUAdtkc9JsPq6KA1Mmcdi8GF+x2tJDcpa9burUUNaqz1a6CvArkWoup+y3rbY32XqKi2zcNBrEci3rDxeJwAuEKY+Zegpujg2Tz32KProOV6+fBHhSAitNDqU2HtzbdQJ5EMqXwNpbe2t9KwCWJidNU9OuleFouVp23yrZIMyrgiLlvNY2Jcfau1iV+9e9O0bhLYGMoVgxz1FwlfpfNvHiadCdYpgSWY1h2xX8JVdMZAk3f7D3/714x0N0j/6lc+Y/pJQ62aagNXeKUqplIKT1VHFXKoDtp1PJCOoPIoQxG5NOCFRqdD5pRVa/hEk4vQI7oXjxGgyWHIrdX/zivhAzQuV3UY2kp1RSQwZIq1m1oe7hrCcPlg2euU6S+XPd9cnKLFh7969OHjwoDGo0JdKiYg6QlM6ami0Dh8+bBOY169ft7kMpSgH3E48ffIEKnIpMusmspkk0cgE5mfmsZMpoSXaxPseQdfgHty5cpmoswLNPS3YvDGByEoRewYOofWJh1HdEEWc6Gf4zdMo8tnba2tIEDFvpGjYwrVofegEgvv6scb2XR6+jUQxg6aubtQ1tcJN11wKRjwgA7wjI01hzbMf+U2iwVSKrxtI0AuMU9DSa+soEf1VUbCr6T2qAoGbHiUJZ6eMjZVHohAp/KUN1axQqgaZYyJq6hvVYBMjK+3T0jTlmfFemvRUsoolp0jx8jrDO/zeMvZ4vfaActMLbq5pJMKvwK3FeczTmFeSL45S2alacbopiGxrI4reCK7dXsLqyiYaIxQ8Tw6NjQEcO3QUN68PYfzOMPte3pBCXFncrqIAVyGZlVL24Jn3P0kFECEiK2KGHu/o6BjyqTxSm0R/fH6Vk55FLs425eGs9NBrpWLeyaOQjRG5U3GpnA4NQDTsZx80L8f78zlakBmm0gzTc4sX0iiRIEEqabeq3xJtlpWEw65TwojmOYmJCIxUukrh5DS62kJE3hHbeluV7KscRM0cR237bpVJCFCqKrxUVFt47YUXOIbLpuS0gVuxkLOwoi9Sj1qiWJ+rkt5Vmn1LczxoZMINqB88hEMnHiFg0pKCc1idHWHDMyaLJndlV8oMkpSPNnFz0iNyeP1w++ktuULmNVV5nFRAGYzR63/1q3+B2J0JtHlCeOzI/Xji2EOooOJc9TqRDfgQrKuBmx5HcE8HXI1R8lgR1/7s67hz9pwZ6A16GyMEfgtUmDWtrdh73xF09nRiY3YSS2PDbDuRPsff6fSat685jUUakjl6IZuko7IqbRdp9d/nhi+kcWEH2SuVXCIiEbayOUCFtZRcIz1hukKeM2GK1tspuUfzJAphbvM7zaeUqGxz5JMcaa/wmNba9Pf2Yh8NcW9fD/ZQBpW8dOXC2ximh74wOWNp48p426SnGMtR7xGKydvwsK8BCoubnCl5Kaefb8NDmWmJhiwpa4WyskSvcy0voFZeUrGHXkxDJGg6jdCBfSZIlbzyvfpgad/kVQuLC4yY8dZSDoW5qCPJh/IPaiO1BCd5AtEdPPHIw5ZEs7QwRzBdT9zhZT8JPvl8eVxyKCJKSAhG6IlSVyiMTB2g+4ZpjJTwUEXGLNKoOqnzpNOVOGKZ0vzcH4jiyH3HrUo6OcumHfgHD8k7GdYOfVaGtArXFZXIQ71iSW/sm33PQ7kBmpLZPcpjW/5ON31Hg/TgyUeKsraZe4uwZPXUGXGFELPQihRUQCGN1mYrRFjuCBUhGXmdiOXylas2R7SjrBhrAJUehcUaqg94TxFflnl3IdhueNAOKWIRTCaW9/5R74xvftife4d5a7yXvt/15nY9u93vyrnw5Xvoe3sU34cjYavKoNpfYRqD3uYmPEqhclCZX738Nk6/+brdoy4SNYZQXPng4AFjnJ59e23ysDCzjOU3ryAdi6P35H3YCXoxrkoS1R509AygrrcZozfpkU1OUjlVY4ZafZL0TWxmqHjc6NzbhdpoHaq2q6nIgraYz5SxOqfQIgdaq7c18ajdcUlAvi/3RXRjL/m3GIpCmskgt7qBTRrRheExJCfGULm6CDcZNiCmJEfIXbf5PtJETLzFU4klWqOhB1cr7s+Td+d7eiscC3lG5QWQ/F58YEJD75HP3aJQym1xbVeilwbIEY3g5asXML0yT4ToQl9/Jyq9WaylZ5EuVWPFsw/5oh9NVWtoCK/BVV3CUs6H7w6tYSZBpU0t7WBfq3copOTlKqcKju5QGWjDvHLNvnTJj+3QADw1J7DjaEfJHUaabWvtjKBUWMcavZiq7VXSN4OQi0aoKkX+1aaIBCVbcWysLhNh0yPIUxjz9GadBYvd5zgGeqjVMaQy1ip+VUReVYFUCp5Ku9h+XQ56Upk4Gmrd+Huf/jhO3H+Y9Mkh7HdZKE+LEqtp4Gw7Exl30nWLkF+T6nF6F298+5soEVwE/SHKBpWIwiyaE6NhgEPFf1PY3FhBeiPGNlch2NiK7uMPWukjVbieGrmB1cVJbOfSVPQcS46tEomqaYiqqfxdLq0z8qKS/EUtRe/Ejc34CsZuXcXy3Slk1lTAN400+67lEsX8FnYK5CTeR8bsYGsPPvC+D6MtWI/N2TWEHzmOhvecRLVfirMCo1Tgl09dQEttkxUGXrh6FYu3RqkoV7AQWyXwcCHc1IAqn5OGQcBGiQN8Jf9myW8ZAtziVgl+j8e22hiaHEPR7bASXLUhZXaRz13VSJCOmi+SDKoGo/ppxknAgJ6swlWSDyUuaCG8lohIbywtr9KDJ9DiePkp1wKsq2vLliUb8Za3YJDh7OrpQg1lP0hPanL8Ll5+6SV6LCuG+LUko4p8XSI/liqonwS8TQVRf0gNsT9BtrGJv89UubFA+ikBRWayvrGJHkoXjaY8EcG+CvMCta2OZE9tVthSQH8XVJf1m9Sj1i4RTFF2AgQGA/SulXovgOjgdy0N9G4Jqq4qUYL0UJkfbbSoeXplpmonXS161X5rqnqh9upeSjjyEWRoakVemmr87YZBNTki46Mm9PUPoG/PoPFBeVpFzeIXPzjKn+zqUyWTlUraAFO6VbZCEIlXsK3S+xYLvneUDdIPj3c0SE09vUUZIBFFiFhK6wdzSWyB1jnwiTY/wlaQ1MraCNmKZJXsOXX6DOYXlqmwhUzLxsLSwSksZcNwrzuC2hpYEYPKRt/Z9xzp3QJ9eq6Vy5BRto7Y0NnvRGRdr0PX6v3uZ5YRovbuElPX6Vn6W692HU/2U1lZmnjm/43JtDW3QlDa/yXAvkd4nRS5bXVRpIvO7mu+IUIU0drVh4PH70cHGWD+ynUs0hBXxBIIaT6BSnmKXhZCHlTXhDlodP9X4khuprHoKmHDTWRBsrfUNNEF77dtCygCUHVtkqQ8Ge7ifSjAood5KGQ49WmHSFG9UaKCbQNNA8HeGO2MqfUquqiv7LoYuYIMWFxfw8rNIUxfvIiNiVEQOiHIPgfIRG4+Uzu7VrmI5vlZhs9UiEwMJOq4RSueKlFDfIpKCp+jJEBRYR6Qm32uKlaiLkphocDcWJjE1fE7FMgCBvZ3Il9JA7ydR1WgFQvVe7CeLKAZ84iWZsj4lajtO4CheXp8NAABn4uC4oCHCt1NAyRXRBUBluklbbi6sdP4BB79yPvoNYRx4a0lJJdScFUQYXMsg6T10Pg8Fle0FYZSvrd5VlBxs4PsmCE8Gp/KihTCniK6m71YGTuP9dHT9FaW2WOVfdEMHWnLgdBE8clHj+LnP/OTVDJh3J2+i8m702htbifC7qHyL5mhKfLeFVSwSW1INzNKNKpyMdomWqWfPOQ3VRUgmm5sxvDZs7j6yvdoXgkSAmECBII8KtkqKqEqTxgud8CQa7VHPELFTcSujL1AXStl0oXZ4WFM3brGzzcRioQQbaAC0ro7n9/WHylcpzmAKpcPFfTkKmlAqyibO1Ss1Qp3Z7JIxWOWhRanAUksrdAz2KQXmuZJJU/PJU2PW4ZiJ7OFAIFGhPzVWFuPnsGDOHj4OAb5WpkuYOrSZcwuTmOD3LtOXkvTy3E21KF/3z6szS9iamxMbi62BFxIT8VVfFSa0boo7Y2DhnUE9bW1iDTW4+W3zmBuPUZwWEPFqQSPauS3pLDJmzQsMiLiby34lMdjINilbEvyPvWSMuGo6zm2FVhd36BnxLFWpIX8LwPT2d6GLoJoAUtl6Gn/IRm5/r170dbSatmwmgq4deOWLWKl24HKLbrB9PKULu6jp6TEBYG3Eg39wQcewrPv/7CVdPrcn38Jt2jQpKxqI1rjWM37pXkt9R7HIst7KT09RCNQ5P02NjdtvmtXd+l1mx6TXtVHS8Cht/PAkYPoam83mVbZJKnNlaVFNHK8x0aGbU8jKjKbE62pjaKOp6qWa/2R5i9VYugHtGPbbJqC7de15VC3PFBRWMkxJTS1tmPwwBF42SczUJrItr92DynJ8jupVY1BLqdsbWUPy6+VMSpHYhRRqFaEQl/o4GN+eJ/y8Y4Gac+B/cWs5j/uGaFdAvF/ZkXL9ZNcfMvveU15vonCyP/LEIjhFPPcJrF1DykxneUK0GWjoVOt0311jQySiHTvMTyJ9PlH+Tp1XIbsh3/r0PsyIX/4t87da3d/b9fwVcbHFuzq91Li967Xd7pOVXiFptQOZZjJUKp/Kh1UQ68wQkEP8hpl6VVTuDv69iHa1oH69k4cGTxEV5jItpjD6Pnz2Lgzip21OLbnVpAcm6Rgx7AddsPf3ohgXT0WUmksUDnkicC9Ee3WqEyYAEI8RVuFd8ScCh1sFcikRFla+6KwjIVS2QfhAhXUVNqpqC8e0cJW8Y8MlUKehBWGpvmWqo9CpDVfPAnZy3N821nk1pYwdf0qxi5dQGZ4BN6NOIL8pRbgWhiPz9mmB0SnnANDDpCxJAISrSR0Lj2/RAVOUga8QdTVNaKDAj61sYyX33yNXkUWDXsicHV2I980iLNT81TyFYj6qtDdUIHOiA9b2wHU17egsKnqGbPsC4WmpB1aaYyr3TRETVisPILaY+/GwacHSM8c/ur5EUxMahLXYUIVJBJ3OzmO8tyo/MmeVDpaCFxNFL2FXCaGUi4N504efsc2aoNObK6n0NYTxk//wnFceXsRL37xz7A6/Dwc2Xlb7yXuyuQyaO+sxyc//X707G0m2CPtyEuqi6aqItJ524UK5FP0EGlAF+ZnMEFD7PNpTipMhRmioZSCUn25KjRQkVx58TuYvHAWKlvk9mulvIdGhPwvI+T007h7oZ2BK31at6RQiJB+EP4w+ccXsn2z1ldn6D0s0whuwUHPUDK3RmWjYrRkdNQ2NKN7zwBaOrptwr6Cz9/ZJn/T2O14SB8abyULKdSlMjtOIm5lGQp4eIlqlYCTTmUxMj6Gq5cv4PbF85gfH0JmfRXVaXo72RJlw4u+1m4M9vVj38GD6D36APnGSQd0g21Zwlt3LmEqtmh8p1QZ9sLCVFpomqWh1d4/teT9RoU4gwFcHx3DtalJbLm8JmMKlWnxqOY0dpeMKOlBylp6Q2EmRQ4U7teiWAfBpDJxt2jENmJxjh/lnf2RjAvIHb/vKA4fPIDV5SWbV9FEfELzWPTCBgf2ob21jV5vBndHRjE/NQ0321pBwzWv1HDKQ5qy2NDUjE99+qfx8GOPUpZIKxqbM6+fwV9++wUUSM/uzg6kOD4K/QnMq6ahEmnkOagiSpbPUsUPVaGQ3tE9JN+aO7eMXp782MZEJZC6W1tsjZ6F8vj7tdV1TN+dwNEjh2yZQnIzgY6uLkTp0WtuTclFSd5f+kNbYcgYqdSX5pDYHCtEraUzfm0bIj4mk2tZjhKW1uixKez72JPvRlNDa1kvU2/o/1IF5gFJZ+qdvZL32Y+85jkrCJo4XmVjJSAlx5ztloekewgZ26HfKfZTvu4dDRIZuKgBL1fmLiv1siHhbdhAub6KGXKI+VnZq7GD3xvjSEGpo/xeSEXrh2y7cA7ID67lIWMgY1d+RjktUKeO3b/19t5H9v4HBqT80V877Hre3wwN72uZHnqvf+Wf2WdsRPmae5+X78lXnlK2LhKumlpY203ASYUgj4DXSFCDsvhEPK1dvejt7UNzfS1d4Sorq9O/dwBHjhxBMOylgJQwevs25i5dQSCVQnxxHkt3x1HigJeoHDfWYhhLxNH21GNoOngEgXA9wkSFalOGAmaZLmo/+6XPqolyRDvFwMWw9EtokKh4NSdH74IfGN21wZqSHdQxLYpUx+51j0pPniA9KSodhQ1tIpyu9I7Shfg4JZHYeioyWI6u/uyF85g4ewoxonFnOgkf76/SKVYvjT+RD2FZOZrYJZL1BmhQlUbMFmjHySQVzt3lBVQHHfB189OmNoTbDqHSU43lyXFU5Tfo9WRRv+cYDYab3pkMwBpRXaI8P1Dhx1ImhNFUHzwHn4N33wCGJtdR2kihl55DOJ8iHdeQyNJwOXxYT5SQ2aIBINpGxItEiciYnm6BBmptcR2h7Qz2tPqwsZ7FFI0icnP4lY/uwy/+eD9cgWqcu7CKb3/u93Hnjc+jokClSw9V4GqLfXR7q/DMjz2Kvfu7qChJO9J9Z0ebElLBSvJEQtIxGAzh9q0bmJmZspBJJBKF1xPkWd4vSIAoGPTjwreex+rQDRotei/8vpKKWoOgeavqSmXs0dh7lbFH75z0rHGGqcxq2M46GrAIPcIFILVGhZLFanoDS1mCHyqDHfJshVLuqbSrHDxVXZ4e4hr5bXmFtHM70LGHBuTgYXR19JJXa4neya9UdiW2TwqkkvdQ3N/4hTyobTTEH2qTjKa8xnQmhdXZSQxfOo+Lp9/EzauXzdvaojdZkcqjmSDr4PGjcIYDNv9czBMOkZ60GFTOOeNN1YvU+q9sPGGV49coDzcoIxv0WDz8vfizgn1Serg8S82z2HIHnjZ3KRmnTGgbbsm1sm+lLLVIWpPzkucqrcViPzTH7aeHcPToYbQ005uk8RsaGsLdsXEDf356CjIAqp5QQz4eu3ETi1MzaIhGbG5ranUNC7EMjp14FL/8S/+QtKPHv5UlnSVtFfjj3/8DXL15Fd179/C5pJ1DC3Rb+U0JM7N3sbQ8b9clkhkaSnphBNzsusmmwJLm3uXlSeYl3wG/l/Rp5pgrIzhgYXqF+jK8dm5ulsCrGg30cOpraxDVAli2WesGFcbcoexIlpXqLg/X+u7z2WJ/GUQtCpbxV31RhSAVFZGnOjI+is9/+cto6uzCv/7Nf4d9vfs17BYhMR1ixkgZf1loobk8I+kcfalkIl1oazL5meRGyUOqo1ghcEiUzF+bDjZh+f/GINW2ddBEqwGaTFMoSM+02/Fh5YbZe35vBuDeLzX5LQNl2U7sSnkynV9KkRJZKAVXZc61+NLCcmyYLYjlP91THdM9xWS6T/kof2Z/3fve/tar/lMb7n2mVzM0PGVA1W3zBPRKRWzveZSNqNrOU4TWjfQl36hQqM1dFeWV7ODJp5/Cj73/gwgSVeiQQlEShvqoDJhrV67g7OkzFm7r7ek170aVBQb29iHKQReSnbx2A7NXb6KZymrvgX5s5jYx9fY1xPh7x0AvKmsaEKxtpndDWpa0n4lQnRJEtg3ZqJ2qvq1FnOQCKnspNhoookH7x9/pe42FrR8QHdQdI5DoVn4Vo1j6twSZ/zTBaau17yFP/lDOkDGz4r5ixh3CJ23nUMoT1U1NYfTMWxg/fR7JiWm4cnFESddAJZFvVZFclMMGwUciX6Jh9GFPWzt6+lowERtH0U/BoKeUSpZQ29KDPXuPEKEFsUmlOjkxjLX5UbT298HVOoh01ovJuAd3Mo1oPPwubDvrsEpDTimGY4tgobAJ13Ye+aQKcJJfiParAyEki/zdSgVWslSowVpTsMUCUWqlNk3cQq2DHiGdjYXlBRw84sK/+IW96G/04Y3XJjExvYDU6hCGXvozZKZvUxlLA4sepBf5Qkbp4NGD6D8wAE/QZ3XXyksXSD/KiNClMsC0TurcG6ewtLFqYTQV61X1gJBL+1W5be1VxXYOl7//V8gszSJIr0ReA38tTscWwY+UtS3QdEQQWspi/sYYtulVP/RrvwrvA8dtv6Iox6Zw/SaGvvo1xEZuwUHlU19Th0h3F2IhF2Z3CAI5rNUeLYqlIeBrpeaTqJSC3hB89Dw10T8dX8dtKqLE8gZ6WzvwwMlHsO/oUdQTle94HPTOCAxI4wp6oZo3FABWCrTEUyqlrCgo83rh+yw9tKUZbZz5Ck698ToyBGN+GkZhZPGuFg0r2UTZZTVRAjB+Jm9lXUCNfFihCXYZRzKwttXX3lla4yV5NzlnG8SXu5EWLXiWQVG4UZ6Savppjk+GXCFQF/ssZamJflXtb2lu5u+0wV8I0/TEVHVcCF/AOEgAoWzdIvXU6LUryG+so7G9E//kX/0mBo8cw2/+b//WAO5Djz+Oet7Ldm2lR/z1b34TX/jyVwhavJYEIxCyb+8g6uiFrK2WQ9BKorl1hwB1YZFATgv2ZTSVuZczr8g2BmS7lHFXy3HUdjhSSpL1uhp60KSNwm8qAhCjTunfpxBjIz1Zyp/6Sxm1DFNek86IbgSrHnraBE9KjhELSN59/MxHoOMksMAWPyNoG75+FS+/9n0sb6WQIqgqcLz/1//bv8SnPvIT8DrdGjkUM+tIr81RP2o5AI0e9ZSNu3iKNNiiEVYGtW3GukOp4XeqZKNpm6K2+ad5sUX4NHxkBPttOZ+APPpOBqm+o90qNey6kjp1yMDoc46JKX1z5zjwsoq6VvNE+l61wTTASofU5J0eLkWp3VoVm9YEuVC2KTwxMonJu5jraB6MPuffFjLTH/cOa9PuqX9iOhmacr9+8N0PDv7WUAefZ8aPH9nc0r3Drtdz2FY+me/LxiyTyeJxMt0HPvAhq3dnIUU+T2sjhNw1oarJff1KmXnKPJRHqQlCucLK4FucX0SeBkeL0KL1UUQ12UrkNnf6LVz90vOoTufgv28f4nvbEOjogcOp52g1PtvE9oh+ap/u6+ZvVSRV4Sd9JgOkz2UY1TZVQdZ7ze2plzJAmiTXdTpEU/0rH3otG27ztHiNGSb+XodKKsoIOYloPDxdRLUFMnq2SMRp406ky/eqVKH1MenRCSzTQM1duoCtzTV4OZZK+tDcVY4ufJaeTNdjj+DoT/8MOvf047Xf/z8w9eqfwr2ldHuOOZ+tRa3aJ2llJ4IN34O4styHua0aPP6eJxHxh1BMbmJpZZPGpoCFZBbJVAHb2byh2e1KGv2iG9sVHmxXkYbOoAlAhUrq0HvwObfQHHYgVF3E/OwEnL4ifvbnjqG7xY/zZ+7AQcV9uC+CwHYMZ174AhaGLtLgacM2Crcyh0xZKXuphAiVUEfvHoKHGnovnntZdxQ+8r4tuqWRUpmp06+9gVQ+iwbtNKyQHY2UBNtHxFjHNmc3ljB0+TS2ExtwcqyKNLKo8MLvqUVdsAFRomvN29QSbdc9+iA9zBBcmwUUphexencMydgqtjMZbCfJe/Q8qhtaEL3vAMID7YjNTWLl9bPI3hzm2BbhbK2Do7URJb8fW6R1rpqyQJk0T4hKuVIhYq+PCtMLHwGU1uGo8vTk8BhuXrpqW0I0dffgxGMnMXD4EOoa6VFx3IqWQEOwV6RBJmNIhhUqNimTiN2TPcnU+M2b+OPf/SwWZ6etPJfGTV6XCtwmaIiUzKESN1qvkiP9UlKq9Hqp8gykSXYla6rmoCr0kg2VsNIW7PpW/K3x0bOlwKVbFILSFguqmK2EiBp6zdr3iD82xaj9iCbppedyaavvJh0XDAQREmAg+Fiih6s6hO967gP4uV/9Z4jW1uHFb30bY6OjBuA66CGpQPIXv/xVvPra6wZItezESeMgHdDa3ETF76ExqbVafOMTE7Yrq9ZVqdSRtoNJpdL0jnIEI+yPQsvsYzBEEBKMGI2VnKE1UVqgrQ0Kb9OgaQrhyMEDaK6vM7DExtIrypFQJRpHJ1x+D/vOVxoFqd5KAkWVQJKH5a1y05ZsIRZbwvjkELSDcmdHF8ZHJnDh7auYWdeuBGGsJDfQf7AHv/aZT6OVumD12kVUxJZRVUxTB6Vt0X+y0otSuAP7Hv4x1HXvF1InaZVyWrC2a+sKB1GKbecu08L2aS7J6WHfqr3U2W7yi2CxnJZ3MEg1TY1FIX0ZEUMmZDDVjLK1HVLodpYvlmJTeK48N0OjRCrwOXYoaGdG7V74ybwpMpUqBMvYaGV5jihBizHlMf3osat4ZWmF6vWtnlU2UHwGP7fPdK3Qkk7947XWJnsVG5dDiOqLWFaHvtNv7f92v/LvVK6kqaUFH/7wR2xRnZS0jK62+N7YiJkQyEDp8yyZSbFtCYUmwFVxWPMFEiyVmh8evoPx8XEKiMM279rf16eMATj8TnQ01OGNP/9LnKW30Xr4ABrJ3BoaD3/nNONTFiIz6qSty0VFogwotqWSdNZnMkaij64pp4gKEMi/URiNzM3x0rFLRx2ig/7WOJURZvm9ruH/TLAVc9YkqMIlFy9dogeTore3j0okZEKuS3WdQnt6ggKEWp+0sjJvi0GrU1lUbCZx6/IbiK1dw2CXFz0tTex7M06/NYwzp86xbQkq7/LzKos8FTvn85LBPsxUHkbS/QAqGvuxFfRbKmvURebNUFHFKMC5lE06K2QjRi9oc0IaTU+YjE4l46JnoXVFO0R7dJxoVOiZF4rop6d28sF6KvAUJoYm0Ogt4rlHOtDVAJx/7du4+fYpBEnTOPuBfJyonp3TJJRAEfsshaeU3aCSB7RxY8Bv62OkgHTKWmurkvjKCl7/zktEjk60dXXAG1bKtdvQopKAolQYidk5xIbGUVt0oKOmFb6aZtQNHkJ0YD8qaIB3hG7ZtwryVzWJvEMZWVqYRSa2jkoqH8lkid5LsLGJzw4gxf65yH8B3ruCIGHuxg3M3bqN3GoMVUTx/U89hioagaGr1zA/M45q3rc1XIO61jY42xpQao4g5eR4ks+cpF8lPTklRMg4qV5hSEVZyVtLC/MYGRqy9S+Lc/NoaWrDycefxB4qyGh9DZWfpIpyJrLpVXLIV32qNVKnXn8Vv/87/xmplSV0NTVaer08GQfZVuBIm8IlM3nkyLuqXVngqwr2ZsyTKFgWmZW04X1tESYVkxUSJj9LHlRwVN6R1ihabTb+y5NeWmAfoaJVH8Qb7c2t5M0VTNLopAkcFO5S5lqUtI9QBlXuKkk6DhwcxJNPvxf1zV1WZ09FcjdpoLU+bTO+iRF6K8P0slz0OsKBiM1dqjK/h3xAwbJMvbn5edMfAX/Qnq+Ih5KVsuyXTqV2S5Er4kHhZnu3LP1ba61CAR+c9Jg36EFOTIzC6/dioJ8ghd9V8jqlq28RICr5JJ1IWVURRSEINXmvchasn2DPo3Vq8h4zaSR4bVNXO4498Tge/eCn0Ny2B+l4ClevXMXv/affxq2xW3jg+EF89NhRtHsrCfxWKAIZu2cF71GR3cQWDepGjuazngbp8ffB09RNAMZxyZfXHmq7eOlDEHQuzw2xn2nLGPRGWxBq3Q93oJn3IwhQpIx/VVdW/s0GqbOvr6h0xF2UrlPej4Outyl3DrZ5Dfy+nCFXPnXIMFj6KolfNhp8lQdERSoGkWuq+Zldz0oDJwaT+6oMFLnfOuz395SlPKfdw4wNNYTsyK6B2rVlu8p3VwFLLExA7Ml6VPk73VtushaC6b0SONraOvCxj30cewcHDNEo5V3hFX2vBXW2EPcePTRJp/6bUPD5KmwqoymmihDRROghaSJRfZqanMLS4hK0Y6QkU5vPLS0uoN4TQLNWS1PoFSKTT61YOTWtxYEt3MB7yMDpufLa1G4rq8Q2lRm43HGtYrfPKPS6Jh7b5G/pNVBx2/YM/M7ayd8onb+8T5TXso6U+GA16+71TRlLao/2sFFgz1JWSTwVczUPlpSUMaMWoBERTTgeNAqKaauCNgmB8298E7NXv4I9tVmrALCwuIO33xjCwgyVPREdZYXtVGqy6Ms37G8uTw+kew92mvfhxmoj7m5EkOV9o1EP0WAU1S4KhINeAg2Kz1lEbbAOq4uVuHNnA6kMyReuB0JEjVQomnewzQjZZu0RVMoTQWsyOgI8fSKCEwfptdXv2NYg41cvorVesfoQpsZuIr06joBrCy4BK/WVdJNiLbCfSY6Nk0or3NgILw20xsvvpGdBA1JRRRELuHF3eAinvvdd0nmdYyTalr0nPxFrXZUfBzr6sa+l1/bnqapvQqGpAZmmemyS2to/Z2N5GQuzU0iub1D4C9Dmf/JIxR8V7Fsl0bM/XIdQKIBZenylUg4dNI6dRJ8NpJcroespY/W1cHS0oFgfoaHhe/ahSutwhqeQJxJephdYXRu2fbuWbg9j9Htvono9QYXRiNoHD6Lh2AF4O9qJTiPYcjmwzefvaM6S/8ix0Docl1vRiW1Lh9eWIcM0VneGhqUEcPT4MTx44gSa6SkYP5F3yF5QEdC/+JM/Jo+8ZgkNO+QH6RYt3s5QHrOUsxTBV4bKdpkGNZ2jAqe8+bz+Mi+TlgIZkiVpHCVUbfNazWd4XVWoIShU5lhsfd0y8cpVqzlu/J1N5NNrUYUDVdXWPkta/C1A4SPfh6VIHS4sr63j8PHjePb976cXIU+Euoj8oCSuEtsTW1rGNOX6Eg1/ms+uqatHTaSOnm6RxidnVT1GxkatSLCBNoWpRH+2VeulSrxO8qZkCxmx3j19ds0q26wSPZqnKdJzU/3MfGoThc1VBAmuAgQJFgNhf2zORl4H6aopEM2+FvgMB3m0QlmZyPBrLROhXnAG0LX3EAbvvx+R1nqsxuaNnice+wR5uRsF0pKQCvPDo/j1f/a/4u07l/HP/9Wv4+Mf/XG4qONmL57D3O2zBBIzKBCYF+g55qg7tjwuNA0MonWvjEwddYWmalyoJB3rQz6Upocwf/4VZFYWkWM73d2HsefZTyPYfcDC6dLNZZ3t/JsNUnNbm23Qp5XUSo204qY89WN66cZwuyi7rJjLMVidem+TXzJMFGkpSKVjarW0lKzKfcg91iJKq1DN73SKoTRoQvvKe1fsWfn5eqaOshteNjS7n+kQo8sgSeHq0Hflv8qHLv3r15e/VTvJqTxLOHzoMB56+BF0dnaZclf5DjGzJv+04nszETc3W8rbdmmkUXBqwpg0UYvUb6WPlo2Tg0o0ivvuP25xZiVDTM/OEN3TENBIWHYWFUQ0EsHo8DAF+DaZVvNCvC/vV0WGVLhN91G71R4txFT5Gxkcea4yLKLrbphNk7pqi8yuhEt/CzVqEbCEVV6d2iYDqfCe7mv956HPd8t6yAPTxonqkz4Xk5u3xWtFe5Wg1xoHVU23thDFquzKVhV7QEHMkUZaz5LeWMXSyFuoSk9i6MLb2JjVuh8nkSq9GwqLtmuorCKSJVNminlkCynyhh8dA4dQ07cHRWcUsXQFxulJJPPriLbSuLsKWM0liWgz9MgUclHGmrZU70DY04f4uh/DoynMr9KgV6jGnZN92UKNp8AzjdbaShw60Ibj+xoxfeMMRm9dQXNPDzr7BihoRMtX3gaRiCHS6mqBB/I0+65JXyXqCLWn6clVEkhEmpoR5BgLTKhunIc0IM6lF+nG6PUrGDp1Bq5UDt2+OrSFm6gMBlDLZ02nEri+OIsk2a7g8FBlqByUw8qsCrBo99odggit+xJPaa5BqUOqiF9SWIzXKZtRoqzq8wqtFgX2KqjwKB/y6Kr4vTZRbG9pJ18fwf72TpSm5hE/fxEbl68hvrqBvpMPo/2xR4A2GiwaJWdNCG4a1NSNW7j8x1+0V4V5Bj75U6h/7FG2lcqExiC5vAGfwwtXpAYXRm6hqa8dnV1dEibLSpXylU6QJyBDIZkYG5so7/o7v4BobdTmca5dvICJkRHzQjL0GJTAo/VXyiBN5wROFDXZsfWBkrMNGgjJo62TU98pG7ZGiLytRbbSNUF6E8pYVJZZT1enpXWPjAxjbWPdQmza60m/VVKPfideVeUJATMfT+0PpHU0Ml5aH9W/Zz8ee+xJelZamCs8QMBInpJcCQyu06i/deYc9ZrbgGMimaY3v2W76i7SA5SWkZFRVEjRDnl4NvVxz6sTtFPUoau72+Re4FJhwGgwRA9sAXeHrmNhYpgGJo+WOj8BGPXS2gaBKfUn26DKBTKQmuqUSypeqCJwUPHpoD+MQEgFgbXdiQuBiBf1UcpLIY5CNmUJVG1d++FxEti0dfHsoGwHUEmAeOn7L+E3f/2fYWpjHu997j146qGTpGcvsZ4WnDsI0GhISXNVzE+szdM4z2BlYZpGPm4ArpocW72TJrAmEExt0BtfMQOZY5vrjz+D/md/Hq6m/dQbyuOl7ie/VlY7/maD5A8FCWQkILTCFAxD5mQWU8AksjKMhP40p6SsO+l7KTA7yZxa/KYB0d+ac+EPOWiKuXtMEUoxystROI/SbwzmorUVE+8qyzJja46kHL4qkEn0uYUBeI0Uu5Sk0L+OHzU6Ouz5/Kc28j9rm33OV/1GbVD67YH9B2wQxSAKhaifUvhdFDT121ZRq3wHlZH2H1FbtEYpFI5a3TYZCHlUUv5S/IrFy8Ds2duPRosjU2lSiW+zq5euX7N0UFXLltAKKY3cvm0L19go27fHT4aU0ZBCknsvxatJYHml8mTUNp3qgwTE5sR4rXpnISR+Js9UUiSaqL9muCgICrvuelG741Wmn37NV42jZq35u2qOjxYAKiwgumuuTF6zQhWitEJ7MkZVLk3AV8BHAyMkFiSiLm6ncensG8gnY5i9dRNbM1NUokSlNDxOfz32HXwItV2tyDh2kKBBcji3sbGawOuvX8fSWobuvgM+0UGhIhf5x7tBpUmD6uC45ckyoGcSqDFlTA6Dm3zUU9OGmupG4rMGjk8TZpdiGBsdQcVWFs2RoBW+3FjRJPYcujpbsadnnzL0MTYyaruH0p+kkqcxqKTAayaN4y0EqjC1ssSyVJIxeqlp0rChtROtnZ1wkg9sATO/j8/MoHJlHTWxHGoJB0NUvM0PPoARehDnl5YQbGq3ZRDLK/NIEbXnSXsHx7m+vh6tTS22DifgC3DsCdwoZ8bjVDLlpRVEvaS5DvFWgeMtT0LKKRVLYnNpnQp/FquJVWRLWVu+4Nbalx0ntqiwpLQjfjcevf8YBg/st+KlDbX1cPLLtYtXMfv6W9gam4Y/Q2Ui5eqvRlabJxL9Ouj1Vm9u8Jo3UTWzTFo7kY2GsfeTH0aiLkJ+caCH7ffSYyu6y56O7bHDFmvdTpYe6tjYOJ5//nmcP3ceqzQQm/TUNN+ihaMhyoL2kBJ/WzhLvMrfq/K4wv8K7caIylWtWnypMLmu85LXJRtJGnkrhsvvqC7M8GiOSKnPqtiSz2cxtzBvv5P3VEsgsby0gIzW4sjoU6/IkMv8O/00ivSy0ukcPUAnjh28Hz199F7o/cuY5OixbpIHVItPmXFLcwvkIcqo24mN5CZmFpcImLbKMkpvUh6TDJEiFVYj0kKafBxlUV6cx+0zyRPo7O7qRmtzs5Wwunv7GiZvXUNFZhM+oo/O1gYL15XIF5IJjytgz5AhLsoikTSqNK40JK+bgMSr/eCoC6hPqyi/O5SxXDGLDD0ul78R/b0nEQ50IkMekiFUco6SD5RBu016/umf/gG+d+Y1FAiwPvoTP4GPve+jNIpt5EfSgXTWONj0DGmcXJ7D/NhNLE3eRDGxSDWzjWhbL0FbL73JIpILk8iu0M4UYihSz9YceBS9D/8YPHWdvA87J7VTUfE3GyQaiKLmF6Swdj0f/swaIQUmt9nQvNpGa19JpGtKTj9mYxUq0d/C2BIGheGUWiyUIYPm5AAorCKmUW0py4hhZ3VvoSQpfK010PNlFGWU9GylOesabRcgT0t6V660PUloltfrsHkntkeEk1LV5+ZB8FUxWi3ifd9734dmIl1lrqyurNpiMXkz8tR6u3tsTxUZIIXrhPT0XP1e7VU6pSa8FbrT7pYKW8kQSLl4/UQy8YQJWkcH0UdIZd5/6MmoIu/czLQhM83N3Lh6GdNTU1Ti5eQExcF1Pz1LSCwUDNuckhYHKpNO16hv5gWRlnZfCqZCebuHfqt7SIioH2zCWfN85bGUZ1Qear2XVyQlJ8Om9/KEFUZQOFX3sbAkr5HHFqLBVbVk9VUDTDtltPazz9r2QffW9Vq9rvPNN15FIOhGMZvA2ee/hByRlMrcl4jEeo8dx+CjD9LIZLCwMEweUAUEH2krZElj63Egvp3DeiGD1UwCK5vrVDyqG8a+CMxQCiNk8Ba2p9ZTi3y8Gpk46VIRwaaqeLO/TY31qKOi1ALQyVt3kN2I2yZpoWgI8fgaklS0msCmGNr+RZUUpkoKOG/PvomnBKjknWZIIdKCIG1zPW6JBKq8HaYRbvbWsh216Bzcw3OAnn8I/nAzzmlDx6kRxKgI6lubkNvM8jsHHj55wsCOj8pI83waDo2GzbPaU/hKuov2QtcGKvjPABe/Ep+LzhZypkLRhnzKzLLlGDbYlOZcFmN3x3H79pCFplRp3MLcGm+Ky5PHj2Hj4nUamTMEVR7sOfkATrz73Wz/QVRFaGB57y0au+T4XQx/+wVMv/AifDSqSoLfpDIu7tsD76GDaNqzF51Ezo7JJcRu3saFxAL2/9KncODpd5P8Dvzh7/wp/vLFb1OutpFe30A8tYkt8klNbRP1EHUIdYf6KZ6WFy6ZKFB5S+7kEalatZS5+E1jofbLwIgUmmeRUhaY1e8jNJJas6OEIqVK6zvJicJz8VjcohaqSBCi56BKMqN37iCVWMfi/BRlfJnP37ZqB8Fog50eT8jGe3R0CBuxFfKTA+G6BrRTpvfQeGhbmM2VZauVOcMzQYOnUFpZ79AgUvbUds11Wo1BNlrGSWG7xoZ6ypiA5hZUf0+6xeMkyBI90nEq8RnbCdjnphNLY1Tf0kCApsQTGlt6qnKwnNSftoMCX/nWIhsCL5pDKq9lIi/vFKxAr/RxTotTA1HsPfgEOpqO0JBSl1G2xFva0LKabScMM0CwPD2Hr37py3jj0tvwNtfi5z7zC3j0xOM0hH7zZFVo10M+Ss7cxdD5N7C2Sv3FXxdVUYMG21PfjIEHnkT7noM0gCGOG3VJLo2NpUmCTSfBWju2Kt0EJmnLQOzdf/xvNkhUdjRI/MMEQjFaMrIJjDIyiX34pTpcLilOAyVlJyKYcisrSMt11xYO/FsfapFYnN6Blcgv2woaL7rM7KA2iFNauAZHVt+u4QWa65DLLOYyt5dMYOEjK0ekAc7T0ynvIaJnykAVMlQg8mjYXnkDWg8jKZVyF7LS/iA/97M/R/TUgrt375pnIy9OArBGRtWW1gODRM/s3/LSsnkverbuVfZciEzp7pcVg3SH5l08ZPgaek0BG2BtDCZyttIVVphSz1YmjwROVcq19bnCCZl0CvsH9mJ0+A4mJ+9SYbnhdXktfdSElAytV90zR6TpYF+qtXCSbXG6lOFF+vOf6GP9J830HWWcDGJ6zb7XOOrc9Y50lMf23nf8TN9prZMEZ7fYoqyOFuaaZ8rOymtQ8dvd36ttul+OSkLzhuqf5t1Uxy0U9BOVJvFHf/j7uH7tEhIbq8jHllCVXEeQrbNNGb0RlKgEWvd0Y9+xvahp9BNpLmNyeYxIetHGsGz8FGv3EAGSlqUqonQKoxRZtYdj4cTYzJJN7Gs32LpIIwIOelY0bJXkW8JgbNFLcVO5BcK1aKltwMjlS5i8dgUujqVCVeQaEyjFP0Rrhc+UnaWMpAr2uZLE1H5AjZVBRF0hNFMh1Ta3kH5V2NIakf598DbKSwjbAtWliTH8xbmXMLq5TLq4cP+xBzE0NIw93V348Q9/0DLv0qkctJunqqbbwWZI4WrzNh3sImnM5uu9hIWn/tSYmihq/DSWfE9x59hQNjg2Wn9TLtxZ5tnhO8O4cuUK0uRhcYOuFv996H3vxXsfOQknEb7q6S1NTGPi3FXcvXYTGRr+rvsPopfeVNUmeT2RQUNvN9ofvg+oCSFLmcndncXcN7+HJPt1d30Op5Yn8WP/+Fdw6Jkn8Vfffxmz0wtY3tzE1MoK1in7ChFEw3VWG01ejUJk4h2BrcWl8l5A4jNtMSEZ1KvkRl2VfIrXlNUomuh3JgPkVyX8SPco5O3nGJMqZR4nobbokQo4W/IMf6gkDU0TKBv29Ok3kSQdtJ5I8qPdc+UliMba1HNpcQ5D9FI099TV1YuOrh60dbYT5DQjSN22QK//lZdewtj4OI0on8XfmREicBRIUJUCwgi2RXKkadKCrQVqqKMxogxLpxa2xHv8DfVSiaCnIp/GViIGx3Ya3qpttDXRgPR1oLFFelSerkKKNMxkAIWTJeXy8n6QzcznaVsVKVhNm1SR7+UtKtTpqm3H0Sc/hdrGPdR59DLTbKN0p4A1m6HK/rq/KtEohX9jbhFf+vyf4RRlt/eh+/DTv/CL2N83aHKl9mYIEFenx7A2PWrV0EtaWybwyjZUUA669t+P7v33wROqIZ9y3Hj/TRl2WtOa1j5UuP0Wlq1mfxxV7xCyC0dri3JDtQhTqYkidNnzEf/rkWXEJgbSboaPP/Eknn76aauEvS0GW1zE3NwcEjRAyuywxVduuuhEBt17+1FPz+Szv/s5fPfFF1GgG8yW2ap0KW0tfhNzCjlZuIQDKfQeCmqRYZiMpX1QtL05f8fDrqPSsDVP/E7tkvIUE8swKfS4q4TF6E8++TRaW1vR1taKQChID2nL0rmVgiojo2fsegZpCo72qlf/eVt6KEJ1WgWuGLeQj1xzrYQubyioEIvaJSOXTmVs86/a2nqjoSr5SsjKBrbKtsPIZFIUoCIa6VnNz80itrZuSElKWKyqdujeSmxQNp/6JhrpWaqSwAawb+U2act2fW8Syx9rbKTVzJNl/41O/Kx8KguvHJLVewMAPGQAKLqm/KUAJKi6p17NYJmXWqaxnqFQibwHVQ3WOgtt+64+yjBpk8WGpgBeeullq6q+Z98AutpbMXfnOr7153+E2Ow4Qj4Xurrb0dLdiW3SNsX2BCO16OrsN6HfoKJaIVpM0MORx1JJWrgiNADRAEruSpqQAuJJFVHdJk910eM8htpAHSoy9CY57iPXb+L6leuWfNB/4AAaWtuJnp2YmxjF8PWLWBwbISJNWM1CaXl5D5rgrdyqRM2OF1EqEA/7VrGu3VsrcPAjH0P3xz6ENAXOhCmewq03XkNd1I9Dj5wganfhhc/+Pt761rcQONyP7fZ2FH1RNFDpTU6M8L7b+OlP/xQGBvqxEtu00JUMn9KnpUwU5qIzUQ51k8A7pLUyG618l2TOEJCMrIZWmrksk+R+M2TyqHgzOy0Di/fWvj+vvvYq5pfmTSlLYUkhffRDH8SHHn8SAQKDrdUNZLU+ZnYJFQRmqCJqrwmgMlKPbSqObXrfqnTvpBLN0VtdmxjG2Jk3cfXGRcwWYgj1tlB7VGN6ch5LMaJkB2lHo71K7yyRK9imlX7STOBM0QYlEUnGFZbXttySR4FPax/7tiuvqjyhqjACXuJZgS6d4kVeZteV5Z0U4Kt+VdZP/Fs8ysOWaPC+CouJp6Ub9KzxkVEsUOZK23nqii1+r72Dem3bbyn8teVljI0MYWLiLhz0Zlva2gzwyr5ofBTpyKap0ClfSnEu8nMBXilrrbU0OaOMWUidR4TgXNm3Jot8r1JfRIJU7Anb5M/BNih5oXIrRcCVR3NdkHohSN4KwkfZokbTr8qGh3RT79RF0dCqLKhtvLfeV1TSg6fnZLvr0gBUByIcwza89Po4WrsH8TM//zPo7Gyj0VkgSBQ4oDNAxpOXVE1aitYeyub0+Bg+9wefw8WR2zj27nfhZ3/yZ9Hf1AlQvhIbS1iev4uNxSnk6GHu0LhpLV6FLwRfYwfqWvsRqm20xfIKTQpEri7NYGp6gga2C209e1HpVaBcvBF9Bw+p2kl5o8Bx4NVrleeQ8tWCL4VtFHoQ8ff09+PRRx+1+KwGSMqxoaHBPAh5AMoUcesWEiQSU3JX5KgqY2lmfpkoOE6GoEdERldYyemmJ0FlK+Oi+yu5QfNEQo7K4TcjxFZaQUCeUo76J4ZUWq64WQvEhJjE8DJm6ocUrxIkerv7cPS+I1SaESp2L5FPN1ELBY/9VJhQ4bjx0VEKTcqMj1aj6zOO9T0GJ7vzfmIyeXIyHNXVmtQsewpiQoUUsqoHphpWbE8jPTFlBymjRyEWdUDuOjGOGeqG+loLHakarxCdnrWL6CR8evV6VFpHcwYZC0doXkpFM7XDpoMIUW1RWqnX6+evy4ZF9JDw2UGak+Tle93zvjS2JhzsS1lkeLCLorXYvSzoCjvIE5SHTINg35QPM/p8VZ+VtuojetW91WYtBJURk3C/9vqrOH/hLRw8sA+1DbVEslW2wv97X/48NqfG4C7lee8t1DXXYeBQP6LNFB4ydjrP/lfX0MvcR2PTTv4oIZVVRt0mX7NWbqemrp2ouE6NwRYVZWkrw3EiL1DAxCtsmlUoGB0Zg5eKd/rabSyOT8DnrIbHwX4TDRZV9JNoUiq/eqsENxV2TcmDtnALHvvFz6D98UcBbxDbRJSJiQms3b6N1avXkaOiUnX1bQpusq4Ghz/9k7z2EVy8eguLd8awRGM3NnSLgtmEhr09mIutYZJKP8dn7OnZg/c+8x70dvRYlWt5NKIzKU2kLWNUspCgl7wtJZFOxJEmuCuQrzIESdqWWxvThaMRHD5yBPUdvaYIFI5Wdqgm18Ur165dw9lzb1Ee0yYrevUEvPjYo0+gZnIVibPXUDm7TGROwNjejMhjxxEe7EeVQBM9oUBDEKWNTcRePY/FN3jOjGMiuYA19xa2PVXYoGFZIn2TNDrb1ZRRslvB6ae32I5cpQd5eotueR1E4Us0iFsc6x4q/W56G5I7K9opueIpLtzNWpX8is+UtSnZ1Gd6r2t3IwHiZb2qCoEiLMbgPMxI3eNT/a0QuNKsFYKWjOs3SpBSWaDh29cJSJM0fKQrddUmPcFqlx9NLe3o792HOnpzCitN03DNzE6Ttgl6l+uU0y3Koc8Mm4C7yuVoU1CNoYrF2nQH21WgPAv4CYSq6DQ7Yn2WHpQXrgr5LrVbBQPoGbmRp6eSQ0OtiqOG6FGqqgL7y3spHCdvyxaTUkkoIiFDaztNU6Zs7lt9Jy87qpWMQ34iqMoTHPTf9y4ceeiDNDINiG+mDaD80Z98jjzhwK/8yj/AY489hhh5LE5P2Z2lrpduIuDTPNQSefkP/svv4vTwdZx45in89Kc+jdaaeiRXlxFbmUVybYEeUlzuG4oCv0E/Io0tiNZ3UEZDNqUivCdlsUX5TFFOA+FG1JPGSgrS1kPecP3fbJAo/UVZWk2wq9qxkhG26ZbuDrIYRynaytdXDn9nZ6cNjrZyUCl0DfqdO0N468wpKtt1BPl7VdIN+LxECiFDfikqjPnFFcSouD0cLKUYa5tgMZrb5bD0SFlqGRIx3Q+MARshRFNmyHtog4rfQhtqH5WZPBDFhKWYZdAkjEqKkJHa07cXe/v3mjHRvMuhw4dRX9+A5eUVm2RW+EqbzRWobFIUfoXyFOfUIlczQhx4Ywa+ulxeei8yBEJ3FWa8tNBOKDBPpjWjwDbod3qWdvGUh6ftCkQjxcFVIiRPL2NpaYlt3eH9yoZ2N6uxQMMs5RrmWORIc0tHJy2t2jRRndC/whZKplA7rFQS6aRkCxl3ISrV0to1UBo7CYnoKaOkNsg4K5whmsogySAqXq3tHbIEF7uGjb2278QI7JaFAgwBkuNcVPIBZTqRyeWVeWmUFLNX4drf/u3fIhIO0jPYR6/Ij9k7t/DKX34B+dVpaHdRFXRU2KNAOqhqcLQuhN7+TnR0NsPj92BHYVeHn0zeScEpYGz8LpUWjQfRTmMDeZQ8VUnG0KJUTaW5ney/R8iRTdui0srv4Mrb13H53FWCJKJh8palc7MvWsyp4rSUY5X5RjGVR7WKiVJRhCpIGz7X7QkgSjC2p6UD7fR2VNA1Lv6jN+doohcR8mKWSquBKDpPTv69z/4XZEYm0M2+CtSMrq1iq6EFfQ89gNr2Jktr3kikkNcz6JF3trWju7MdjdEwvFRukaAPE1cu4M3nv44I79HS1Mj+keDsn5SeQkpasyPo4KdH2n/oMHoH9ssdgIugJMMxXllfty0j6mvryNvLmJmextLUDCbfOItQPIfWljaE9/Zh8OmnEOnrNlSfnJ9HaugO1s9eQPrOCD2ABJaS64hX0GA2+rBetY0VGqDYWqK8Tojjn+SzkoU85XkbVf4Aats6CRjk9VUQNAZI0jymZmapXCN49JGT5hHJ4ErBlrNzOe68h3hKfK+db+X9yfCYceEYmayLYzlG+kzK14wWvxOv61qBIfGpQKiSHSTfNp0gnqVO2I22JJWYRDQfJd3XKHPnz5zBBsEC72z7lvkjDdh36D4qyRrUUC/cd+gQOlqaKI+VFuLSPVZX1+g9jeHGtSuYvTtG7yCFaii9nMBGYXW2V4fmYtta28inHjOsCn+vrW1YRCZPA7ajHW4JNIJSyqRHZSlrRqipKYJ6GiS3h+0nQJFTpIQv9VXem5S8JXXRyRIt9J10knlHBORlalUiTbDfPvg0jr3rk/DQCKiivZImtikDRnDS8NTb5/F7n/8jA8u//Au/iHc//TSy0nuxjXIYlOeVs+fw2f/y27g8PoL3ffLH8YmPfoyyUYnU8gIy8TXkySfmEFDPa2Gt7UkXaoCqZFDKkKOR07ILLflgh+DUlvm8RkUDqPLgi9T+zQapb+D/095/xlmaVYe98KocT+Vc1blneronksOAMAgjAZIwhgsWwSAZgYLBMpItWUZCsmUQsmUh8erFSQ6/V5avrxOWZJGGITPMMMDk6enpHKsr5xzu/792nWHg6jL++H7QU/30OecJO6y81l5771tRSFr8Wyl4BYSD/wrHMlCul6BEgrRgEMdxcpUAiQurIMcgAJJEkALZ9OCiOfhvOzo6sUJGRhBodeF2vaZM1tU35TIrwklFJ7GZBOAr7sipBaWw9HSL7WyHLU7YgwiIQEK2XglTxpWQVSDaXx4C3ewYFegNR46CRNx5/tw+4laYWu/N0JhIVqHpKWmJqpCqGXYOckvwbSiitrYOFIiLoZYxLr0c225IUQ9JxWS7tDRMCrAvnqaPq8BLmI12oWBNnljHgq20N0cH9wr8ixLe1fqgPQ7M2h7HAPRYXWjRMlRQpntneANlYOKIxKCSUWmoRFRMKh+9OeFieQoDlV0yUi0KlufT4IBxhJ8KS8PA92sSgTojCpM9eKJYc2BdBQexqcRkPsMjhij0ZF2lYH5mMj7+O78WFx76anTU7kRLWqyGAykE78i5KFqNMptKxf6uowwVHC41Y7s0jDq6OnLjthbg47JDLq80Y+gLeKwvozihvXU9BPAlHboorYJgdHQsl6lxu+nN1eKFShPWLw0ZspCetC4BRsbCa+i/yQJmIi2vrMfmMvBY26H9jTEyOIJ3fSye86wXxNHnPjeuYN2OP3Iy2pbWcpLig5fPxzWU66pCE4bucr3D/q6oa+1ECNfGtfELcf3CqVwxfhgDqWnsYGxiXHT390QFoX/661+OutnpGMDYy/UIUfaOfSxMowyuT0YzOMkJzBhuCvc5lJNeisaA3oIraY8cwkjs60EqIlRQ2NLFUN9gHDx8Ijo7+nIr893G2rh+bTzWrkxEnLscVx96CMPoUlwdv4jQHY/dJvq/uxJX8MgWECrr0O1aNMYS8mxqcS0WNSKkD84+vDW3N3DtND36DvCv8dNLn2665USOs64DR8dAEs7JuFrNxSuS35UX0rCHRqZJDxqX0qtJTxpZhjcLvflMwWEaTOCthToMHeuxW4+hrE2+O043C+5Xlh2nok6Esvcc9z115mI8efFKjBw8GqP7D2IAVeLGG2+M48dvCrd3cCUFZd/CrIp4Cj7Fk1guGbXSyPVL5+PUYw+h9C/RzuK5uFOyC6yODLmX0E4mO5mRqyI6j2c2M41SQpg7x6iDdlTggYbN1eis1EcfXmnXQEd0GzKV56BNoz5GaOC8hIVwUflo+LmYrArJ33nyFBYcnn9TrNY3x/Ne/c648ZZXoOy4Bi3vYiC4IrpJWa78sk756pJ6lNe37r0//iNGUM+hsXj3z/103LDvQFw5dTo+/2f/K/7nf/3P8eilM9Hc3REvf+md8fpXvCp621rSaNmE5hESmX1oqnmlpz9lo4rR8Kbw3thcB2d4dOBXw9+xVWVcDc5t/9ihZ1JItzn1IYWVnkGmwCIsRLwEkWEaBJpCy0HjQmC8CLBUGB4K+twETqKxabu60gJUxQzDo91HsR5ckn8Sq8HU5moYTGvHxhqmsqMSq0RoaK4I6KKY8rQuEFYWgi2Hz2c8ncP/dWU9bK+Cx3CGBHUQAhwaxPoEUBnCQ0m5qZ9ErhWkoLYOx1gcR7J++6i344CrikXB7jjK/OIsgrFMqDWzSUtKGCjgoaZ8z+cbTOJo3Buf4V6G1/batbayCDHrOZV9S3zH8IAhU8OYWlwK+VmYw5V7xYdEqZKphsvcvyTHl4wfCwfqNGTozpKWByKzfo/0liBKeDn76H3nWCm8bDe9t+mZGFKYADxyQv97ZdlDrlEP6ErFYb+kD5WZY189PYbpauMPP/ob8fDd/z3ad1ZyVvxOXTNlGW409Mdfkg3l0M+6WkMOKJR1w2+2uC5p0QV617S0uCJuqh7YmuOUKhGYUetUOKl8XejUvaVsezcW2TKW4czENAS4mWuyCVNdIzAAXWk4+dMeSbP+8F+BoUrZ1a+lPXGyBo5XFhdja2E9OrYbYqCtK/q6u6N3eCT6bjwWo897blQOH4o6hHMDAvzr/+uzcT+KprZ2IxpNr+ZaI7hcR4DVd6Nkh3qitacS+w6MxgBel6nesyigqygMxx/1uA9QnpmWH/+DfxGnTj5K39yErzE6Uc59IwPRAo4de9IA7EIAtiGgk/5ou+N/tQjp7fpdjISm6Gw0tt+e3ucwnt2Bw0djGkH1qXu+GheuTcVLXvDiOPPte+LTf/Lf49r1iZwftIwHsSU9Ua5zpJrx3nrhHzO/Dh/ajwAeSdpynFNlboaZdCVspSP5R2NNzyWNwaRPw10ltG45YIE/6IP+Zzo3ZGYfNLySLpPuFEfQMTSWsgKCzEQOlI+Y297YjoX5peRHt38oy3sZaTHkDx+1Vmj3gRyvXMFwca28ETzGQ4cP5pCEc8G24enlxYWYQBlPTE3H4swsBs9mRovcosNoxcGR4ajB63jy0Ufj3MXTWb8K0SV/bFsbz7pXnNM5NHQdS56E/pYXXd8PhekyPBhPdRheHS31MTbSH109rSjzFvCM7KD/TQBut243J/BWk4/c7kVYGcIrGcpFIWl0iu460/036+LUpfF49U/8UtzxwtdC86ZsF+NLacjjwGYprk6MxxNnz8Q37vtGPPLAw3hw05lcZvr8xNVruXjsK17+stiam4mv3neP8z3iJ9729viBZz83akwqA07yO9wS7lTc3NmV4XSNRtuVekIDl0+n+SibTB7RUJQu9XQH9x38/gppaN/Bba1kB+WgFD61pktcV8WgJSMhea+hscQwUzlxSFgKDF1g46g+I5HI1Mnhec9QFkIL4eW2voYDXV5D0eT7OfkMgvVU8GkJayFpLad1JKFaGggRGKn4+O1RJfLMruG3owPWY3Pdl16NLTH7XioCmMYxGTe0GsBiMhVcDyrjwLzfDCOoRCodXckUHvkehG1bDWlpOU3jBSwuLOSAbSKIe1oI1p2ZdvYBYaLHUBIguGv7qV/Fa/hixtDO2nJ04QW0U5eJHI436X0V72wrurFELcsMPRlGz8326NXJLHonjY24zghC09ITHyKe3ugRaYGqKIxry+BOuM01wVT84sxP2iYOJChhafhQD1gG8PdekXmW8st3LWTTwlWMabVy2NfR0aF49J7Pxv/41/8stiYvRAWa2cbS3qXc5AwJt9akYsqRZvCOnDNlocJJgVYs60iLddXQHp/pwfPnwLUrRRg2dHzTdrg1RC5373ycOjxa5wtRzhyMtWV/qafMe9OgAjr2Q7oumjH7lEqIU1OqhEgoD6Y3kcmFQDPUtwm9btXioWBFY7ytzi7H5tRSxMoWbWmNwb6hONA7EAcqPVHb1B7rw4Oxc+hApk+3DPTHwX1D8ZX/+V/i0c9/LpcrasJDbkMo9o6MRktnJ4KtMVaXVjJ8vkV9PcPDWKKt8cADD8XcFEISBd1J/w3tzBkG4ruZmi7npEGyBq+sbLsnDoYeVmkjhorzCIWc6xI2CnToR4Gh192M5z/D92sI3HravO/AkUxWMinJFRnuuuuz8fV77kmD4I47bkOIH8odlS+cO5vRh/0YeYNDg9B9SdWW5jRY5SdliKeevxvJCfM0qqBdcekYWMncLTxc5U8P38vMXeBWZAjviivxxncnL6/yvjxoyN3NEV0KzMxfp3OsI2PcRbe3fzB6h4ajpdKd2Y6H8GTcP8gsRcfo1nlvaX4Bb3qaE8MPheFyXXqec9NzSatj+0eTT88++khsLLgNyPUcE+ob6qdfGJHQgnjTWDD5ZR7DZZG2qEQGB4aiEyNp5er52J2+FrV4RhWE/vBQFzIGb7qvHUXvdA6zz+RB+46sgR5VzHpgKp70kIBbPXD1umPePuzusvVbDfH4N0/GY6fPx7GX/Fj0HXpOPPT4mbjnoQdjanYy2lE2B/F+bjlxPI6duDmOHj8WA/0D0E3JhqvDSO0Ef9cvXYzf+3cfjycuno0a5MyVa1eie3Q0/tY7fjKec9PNsYuRsrq2lPrACEsd77dApyYyKANkotQX4BbApRxXETl04di3hmNGYdrav79C6uweQMYjGEC0gkEtVogJ5EMoMraathXh5+q2Pmc2mp8StRk/NkRLI72iOgGs8PV9vgE4Nx+TwU1n9l5aUcoP7lMdhKnmhzghAA89pqrlrgzLcCDEWixAfiu0LN9nQRI/CsFbJe8psPUIFDq+b9xaQKWlb58kfixAbkVvX28cB1H79x/IzBhXAXavkUxFpX/2LVctVhnNzuDhTeSSPIb41lZL+qqegqtRGEozfNbS2p7CugLCrNN4sqEELcYVTl1alczE+FWEWJkk2QViU3HwvP0QVjKhg9nu92IGo+63Y1DWW/V20koFNwoR65YIrLMsIwQcVbbAxjCZglbvUEvTNsv/1cFmT4Ernnw/y0h4g1VvAfN0yYGlS6aID/vo6bMSm6s6Dw8M4BEsxR997Dfjwje/GF31O9TlKh0oLpDhApqoB2pS+Fu/KajQGGcqCmgom5KfKA3bJ63ZLhpSlKdXbLfP2TTpVJqjVOhIvBl21PPCAqDdwEpPvbhF0CpMIzNSQK4KQmlOYMwDZax1p0fraZ1SpfRpG3bw6Jw5r6Ut7afBg5WedIJXNzu9iHBDmC1txGBtU4y41cjwWKxDG/PSfVd7Zg9mWfDVhnCVGWhPB55yBVxyKSoIzkX5Erp6/gtfjBAbjfErE/HHf/jv4szJk2lJu4AxnY562yAMgYnbUlimfCzx76C4veZCvg0QgSHopnanG7RTZ2NM4cGtpoATrnVpVJgIIy90I8SPHD2SbX3kETexO5uhasd9XYXB+Uc5NQOBLP6lDfskLSk3kpv5XjJXpS1gKtwS5xq7RQFVlVXBf/ktX+n5qlyrkRiNOcduTXk3aUMvxExdhwMaDeFhiFQ68VI8K13RhadsKK2/u4u+Rbjj7NL8bG5jMjszkxmyi6apc4hzeQwhGJ0o6iHgPTE9FY88/iB4nY+upvpYnZvNcaldvivXXHLKbTtcRFq5dghYPeu5z4kbjt2EMq1ktOn61Stx+fRjcZ5yrl8+E0PdrdHXgVJCGXV3tACD4uk5jJHj47Xyi2SoMjKMqXBPSKYnVujQ8B0wh74e+dZjce9Xvx2tyI53/frvxIkX/RDPN+V0kjInii5hPBiVAsJ4YVwDnJsapyjI3AUXfnkEr+n3/+D34olLZym7LqaRT8efdUe8421/M24Y2R8beJ8a0h7yVyOGkovMaowYldAJEa/Jx+JaOYTBmMqL+z6nsd9eqXx/hYRwgo5Ldpor7GZBEpSF0wHj+C4kKoDmUUQmOCiYcqJfWrYik5IgQBVBCgUINXez5B0JTwFshdlofvt+YUgVSyFECTZDW3vC8DtnSaxQaTmBVqHq4ViM7zruoXDLsBkNKYK19MfvnlUvpnqWR+gfBFNtgw20/T2d3TEEs5llaKhPT0Thnq/wohl0C1hlClJnoJukkUwMQzh3wvCb4aNiNbhC+Hq6/O5O6bJE49euxfkL52L8+rWYhjHcQOxFL3pRCpY2PCq3Zlao2k7lUcWxNmp3+RNT83OiLoRRQnCbOS/I+LCwyrg6VqXJDxKNME6idAyH+8KXB9OSA1IJS0OgChNDjNaTSoxnivekYWD4TsUmfPwuTvVey3wRx8c8bK99VpEf2DcW37z7T+ILf/zxqF+epF3NZXzEspxcrIdkG8x75jIYSIUpQ0p3CuQUQvyDPxOHqYR2MTJ4vkobakrxIj5TbfjJda86kC4A00vWYEIheU3vK2lOY8X31VGUIa2aJKInq2epVW+/eSnvu2247VNk6o0JQZ0yFZQeS060tQ/AcZV3VrHSd3brYwMltTyJdzu3jBeEx4vHWgcz94wNRVd/b64AbjqwxoRdMGu1pRX80QZx7+6ktRgdw1i5B44cjUp3b3zhTz8VZ790T7TMLMbkxYtxfQGvHc9oZmc9FujvEv1dBYgb8OKi0Q/gfsONN+TK227PXoNCcbVyPcptvEu3fXAjSk3JsmJKSYLRWzJUeu78uZzeoRFmokJvbxcWb3MaQdXlq1TIGm0KrYS/sAeBWsoKKSDDcwrdopzEPxhKWsuls4QyF5wUrgEqz3rqaawbQlzB+BNvtC1pn4fNPHUfqMaWSvT1D+HhHYqxsX3R0w3MwInJBJsYdotz86mAXIlFr9n3bb/ZvYbDaQqw6eK9Sq76ffbUuZgw3AvRQ+3AZidanHZwfTzh1r9/HwK5wvdmFFJ9zrt0zGh2biE2jMzQFenTnQ70alzEthuv5Iajh+D3m+K2mw7HQFdTTF0+HacevT/WFiaisZa+4r2j44CTPFlkmbQtDxqZco8tOIHflEk7Hn/sQnzxrm/G3PxiHLz1xvg7H/5Y3Pb8VwFV4Ah/UlTSpNGWLcOV8FAmeEn3wNLNIA3ZucXat7/2tfj3H/+XcfHihVgABxMYna/9P96YmXbDbZ2xOjuHDHI5MD0k4KKCQSG5tX+uwsOhTHT3B+WKnqYwgJuTlwzf6ax0dnd/f4VUb+4sh1Zm9l7BQbcrWBgd3Z0psJz97AB+ccfkGypVgMmdHBmi2xtfqm9oyYwblZLMJcerQVPBARiJTmKVtQ1rZdaNFKH+9pPOpHck6KlbS4BXi0dA+4qVJaIUnrQEwJYJnCBRqUkZVYL3z2dy7AbillIEJo+mUM5neF+PyedEoKmJHtVrKpd+XX+sLSeC2hez3iqmkyNYHOTlwWRkPcYM13HKeCpvQwqT16/HyScej7NnzqRSacRqrQpALeyX3nlnHILIXU5fpSg0ZAUTGZzvYxab4TZx4AxwxDZwc7IbREa/DENt0V5j63Qn4aqSzHEmBI3tKVb/niAXzzBKKiKtFz/tP7BRgXGxwHdPwedJo8yM8hnpwLEu33ONLsMV9scytIL6B4ZjuL0u/usffCjO3f+l6GrFKk9riZbzjF6STUjPZAfaoW2+K74UOrkFhLF9TleL99MGJCP4LPSWNOJpWbRNeKtwUhElBClPeoLWKIyPMk6ht1+uQydKDqDp036q9Bq1SCkz4YRnkQqOvknihm4dcPW9OtsNrKWjbVmIouQhIIAQaOQ3ShZlpc1mCMnttVXGhuP0rpqbKtHZ0RPNWPUaG9PXrwCbndzq2xVPaCS04NJQLnSK54L3afLCzbc9J9pr2+K3PvCBuOfuz8TgKN7AQGfMLkln0xg/JmdQJ7R4GGPnVa99bdx26+0Z7ltYWI6vf/Mb8em774pZlGB7e2euhaYho4DfpF6NT/foaUAgqmDcGntyYiInot5yywlw3pDLZ6XXC7xc5036MOQsrUkX8pRGrTTqagz2w8nd8mnx7PUCsLKhT1EhMWhYmjAkHDOpyEQVcYai01DWSFOGOL7GP2DbkFmH+w7ui6GRQfjU6QfQFgbbGv1cMZyHInJ9ysW11RSSKlfLNsIhPfbiOTnmuYjX5NzAEgauj+nJOfq+AR6RUbsb0VKzHi1b6xnyNHHIxUMnAfLCOjICvnepIw0Rt8vXT5UXNN6gBGhlFxis5irw7V0YIK3AO3G+gZfUE695+Z0xN34+HvrWvTE80B037OukvuVMCXf50hoDrmgVJ7LXo9Dra2gjsL9w7nJ88tP3YtiuRAOG8NBNB+P9H/q9ePZzXp4yIA26qizju8seGc50D6o0LCHMbRSPO9nKh04+f/yb34x/82//bXzhW9+MjZam+Nmf/7vxpte/ITrBTS1AzykrLn0m72LU5HYyRVInj8jHudwQhzQhD3hkKBxe1TjpHRh6BoVUXw9PFeaVqRWyaLHUaHoCSwtLybwpMHimHH4WyzEr3vvlVcM2WugSIy8lwSlcXE7IM5VazVYKzV0A7O96EOZIwwZlbcDounktCDtnFLvIn4tnWneG7vbqS8GIsFJxpKBUUdkHgF8G+GkPj1ZbnFYx972e84z27os908S9J+DyPb4bN1fQCW7rFbmGNNoquvODMTg0lMpKD6qMGUEw9CnDfDC2k2+d2X3h3LlYWllOZLj6QhHce0INYbOyvBhHDx+IO1/8QggFpqM/Zq1lGiXwq2AYmMlkn/QCzTJzErCALcqJtto+jgITEy9WEw5aUbZH4VFtX4b0KEt4JZHQJ/5L4ZJC2BO4+LzCnjsFZnyvws+2CBO/6xHpFUo7zc16YoYZWmL/6FCsTV+Oj/6jX4rps4/FUKU5NxdzELilvS1qFD5UrRIACXkWhVNOhY9Mu76qYrJeaIHrGgQaKmJWZa5xo6duf2mpYMl2Qi3AuODcpIEMYfkWnw6+liScvER9RSFm+Df7qsrnut+lq72+C5dUUNz3R17iGS6UepKgSqEGhJFXCFONoZ1MFLg2MRUXLo0Du9o4cPBA7D90OI0dDQcTNjTYVALVEIfjNO7z47I6ZmHpLVR6sLRvvi2OHD8e/+4P/3X823/5LzIz1NBjDd7O6KEjcZB7HX190dZqokc7tIxQRxmkkKKLrsv32GNPxNfu+0bO83LgWU/fxVNzAJ1uKMydnqDyMRPt0OEj0J/KHJzxgPztNAmX5tHjUEYUWijz0rTEHa9chx6Fl1McxOsS9K5xoFEhLxTDguelN+ghM0VVPsByYQGFOIsMWl4O1xfcpA75zaiNi/5apoaXZoD9kx+kf8t1WoKr2a8sLWckwja6q68hy3m8xHNnT8f1a1dSCZkW7iRqw3fXr09G38Bg7N8/ynNTsTB5LWrWlnOyp8bWyjoeKMbFNvjZpp4aPDa39W9vboqezjZ42CzlIjPzhAbW4Lkjtz8r7nz5y8FtI0p1I751//3xyIMP0bbrGKmu64fHSd8CW6arsyWegxf1opvx9lpQTNuLyBjkk3Cqb6Ptk3HXZ74el69O5DXH9kePjMX7//E/j9tf8EqrTN6opW2StGOGZqLyNfHiNWlBPvC6C/ReP30+fvOf/GZ8+r6vxaY4QYZXOivx9re/Ld725jdHPx7h0vRMLIPzzR3wDQ1ozLpYgHIrowriAnkjJ8oPerhud+6ycUYjJL6hfaPfXyFBEBp5yZDuv26YagErwvXeBGhmG8ls8h3Ml4zJUc22qx4p2CQmGEvBIGPLjFq8af1AcBJFDmArDHY2orutOZ578+E4NtKbEwC/feZSnL46m6vWmpatoMGOT/facSiFgYoiQ2wcGYqzjVm/opO25h0OvrjIoWMDts32GtPNkCFlOD5gFpNCx7i03kUKH14toT9LKqf1ZSgpC88n9u4pUFU0Wv9YZ5S9ucmz3LIslWnxQhT8wM6yKCSzkTbWohYLxf1+LPfVr35NHDxwEGvKORR6Hw1YqoOZgNGAdWmZwtQjtzZHeLl0jEwoDJygm+vw8YxbZQsrCT/ndlFms4OQLSVTi8Zk+zK+azuBTwnRqQyA5l49HuLcZ+yH/awKG4Wm5fjb0F11aRdh4/iXCQcL01fjX37st3MBye6m+uiA+dtgnkaI2fh7e7tjFe4pVeFspR7qlTbwOJLO+FlVMgIgIShN0R8NGZWiWPdeCfWVTw0zJws65qAxZHjC8jJEZxmW58GDJatOCrL/fCJkxLcQKHRAWXsv+GEreEHGyfs0t8CN9yzDsEWhUU7+zJpzrMesv4nZhZgzFo9uXENbKeB7+wbiphM3x5GjN6ZAWkYhSUfizHFZF09taQHeetXArA1ecCfQpvaOOHTziXjgsVPx3z7xP+HoOjyGCs+lls9Pha+C3zZrlLS1lvXi7r7r7njy1JOZAUmL07qt9A/HD/3Y62MCb/5bWMpmralgbr311jS83BIlx4XtJf2V9ibwnKQN8e+ntJC8BdCkceuq0pcJP8qCLXBS6Mbwk/CyuShjil5Faeu5mayQEQ3roqw8qVOlK4r4kYJP+hU/0nalzUwveJ7y9ahTQXNvY30Vo3qhGNcoJ6et7CCHpLWKhhTCdR4PqXjXZhOqmA+mNz03OxOdyKiFqYlYnnd6imNt9IN6a6EdExTG+ntjtBevZ3stalYXon7HTfjwAsGfq2TgSsT1rZp4YnIhljMagPKn7w0YGMJiDWPLPb406JAgKdw1wBsxEHBBogO+uOnIQLziRcdjfz84HzsEbtbjd3/n9+LsqceTHtwcb2j/YPyCCunFP5TGlLyQPAPA5BND/Ybv3F1A+hVP4tBoRBtK8ttfuTc+/JHfivufeCy2kbWb3Dci9L73/Vy89W+8Gd5tjnVws7q8hIzDEKYMpwk14KlmhAyYuG6pzojGN6jNsjMhCe9SOanh09r+Fyc1UEIe0sQHFX7GhiUoicxFCiWC4o6VQ0HnDxsChXNf4pD4ecZPDkk/x5egMt/Xc/F9K/GQnBUIiq0Tg93xihuG47aupujaXY8BkPv8I/tzXs745CIECtL2PAq1oUJaD8FCbEtae9XvyQQQYFIrB79VhmV8pFi/5bJWAcKJ7+6/77veS2XG+7yWCsw98FPp2WzuGTIRRiqWHGPQMpBoPBHCe6DJ+/VYba1dndFkeI/7CnKlluG1bZhj17AaHoyjUiJ9Delk32bmFjI7zLTuCl4R7JfjMzK7Qu3shfNx9cqVLM9Qh0kSWqBV4SX9aT0aWtG69r6xe4lKq1VcqXgNI1a9RQH41J/CYk+Ip0CmU8Iz6YDT0Koxd0MeWsWeGcpdhuk4fM5sJxf7FO8Su1lLs4tuEzEV12Z4VukDTlUjiytrCJ+VnDMyPj4Rly5dQRhOJRMb/jQbstmFQmmb9aeHhhBIXHNNHqiGEP1tX7LN4sIzBRj4F79JyfaF5/bOqldZ3ikKOqcUcE0FlbF2+MElWbhS/oBhptvy6XsyvTA2BKUQ8HvOJ+PUyhO/Oe7BKYs416UD5dKCTKg01WKQUQe0P37+bDzx2EOxtuIYzUCm+yswNZ4McTnHSm95cxtBT5mehrQMpR3Cux4aGogLF8/jics3Cn3qpA3VEJmTnjWU1jlb2ztjbP+BXG3l+vVr0BPGAUakoWenZJiwZDKBYzFHjhzJPmcGG21JfgZA4nYcxSWdmCAjTaqE/WzDknYAfXJqGhp0/TQ855Yy9cGNJw25OU3BkL7bX8+joMfB+7VrExils0ljWQk4EMkmKan8k0eVPXs06bjgDnyjQbdp2jZKZXZyIqbp09T4tZieGI+56YmYn57CS5pP3vPcwQh0PBHgxpYJRrwrf6YsEPl8l47NQmul3fZ7B3G5Aey2oaLAk7FtQx1t8ewjB6KR++MXL2U9q3h/Lnzai2Gwf2QwxobdAbYxzk8sxrUlg29uP8InsMDSiOGB9njpsw9H/epUzM9M5/SITWCy4RQIDJZt2uc42Pj0Qtzz4Nn4/NcfjfsfehwDpSmOHNwX18YnY2qeOsFXe1clXvTyV8XwviMp54wWZXc8+Z4RAq/JR3tiUlkobSvbnnj08fjcF78Qs6tLKUeMrrThZZ6DNn1//76xdCzS29HgQe7pIUnbhmkpJhpol6HZxBMc4XuaZQonWyMuP/ShD/13buJCxtzeZzp0RYMAWgjlg04aU1tX3W8JACwUugD4KdCppAjuYjFXhbg9lsfto0RpY9XyvuyzfpfNBYwEbSO3t7Hq1xdiY+56nD93IQctu7vM4NuIYSwON5+6goB2WM5OWJZpkaY7WqaMUIC5d3BNC1/mEUDWZSggvSJ+Z5gQBk1LGGTZDhnesopXYwZWFpPtU5s7EbGkkMMUavc8HVh0XAZBAnL0sEooSHceT4HfORFUIWACgicWmcqorANnRh5wkB4tnzfdkK2BZq0tzOc6a90d7dHZ3hrO+qep0dM/GIODQ7nChKGycZjN9joBz8mzEo/K0b1ahLVzeFwkVotWz2N0ZASl1kQbtlJB6mmKNPvpkYoIglJ4lexKYatSAk/QhFMCrM9ypRGFjkLIsQZXW1ZxUFjCNMesqGMW5jp7xsVsXaZlI06dPpNbEcyioC4jfC6Mz8Tk4mpsOjeptRLbMPkqND2/jIU8xzNXpYvLcfHClZiZXUQAuraZ2V/tiZsUSNIdf/6vMlZJSJP2y/tJc1zPgVb6JWMIzyQO7mXISBrOE7oR+b7F76T/fAxa16CRVsCRysiyLagaY8ifWZcN8lPFrvCC0/yO4ASgDkflgHULyK6glFqh5VZg2dXaHH09HXgjlZgGb1+777545OQTlIUH2daaa5vZEYW5lnQNNGZWnt63fZNn9x/cn2HQs+fPg8cSVTA8Ls3X0FB6m3Rq21Xgvb098dIf+IEY3Tcaly5fzE3qBodGoZeO7G9ubtfWnniXjqQJaT89GWjDBYU1XPSg9MLkPR7h2na2x32J5AcNKueraVAZgltZRinwqaXsQLz7Jk1Puz6hE+yVFcDeNgK7lDHASj4uK4Jo7gJKIyyc2/DVGobzyuJ8rKOIN/AstzZRgHg8uaK1+KGtepnOW1OQ5u6y8FiGfhPF0oQh/5ro6e3MLcjNmqu0tUQP8ki+nZuezaSFlAPSDDjtaG+JA/uGYmFpLh5+8lRcRVbNbuzEKmJ1eXUnNvCIpmcW4eGtWFjejCfHF2MB+q535d5YjzUM3s7eStxxfCx+4Ob+eN2dx+KHX3oHbd6Jc645t6UHQrv5UzFtYEhuri9DEy7htBNff/xC3PPEpege3R8vedkP5koIy7zz/Dv/CsbGYXuVtC4cC30mKaSSKrQMne4ZUrmTARRyYHA4pqaux8N4XUtLK8glI0cradB2dlTi0sUL8cgjD+e6pXMLcxjQs7lQ7sQkhgkw7erpSuPZSgvviYCiCJUj6gZ567c+/Ft/oULyaY/avoGBbZMQTGlehEgkCG/akeKKKZC1D/2dd3yv9FIm5MhOZ4VFAXhBIuICHi7dlWC5X04YBiLA5IguGHO0GTcZV/fovsFcfLOxCYsNgvjGuam469FrseguiAoNpQ6H9WiZ0mXwsydQINa0UmGIVKBQm21VgFYFBVfSYs6QIe/KeCJcr8t4OKUUjyaVHoKt1Jb/O2gpm2RZHELITBetT8uQebSEfV7vylBZei0p4ItAMr2yHaXRjDVqVKUXV3yQ090rc+VcmMe5GW6nMHzwhjhy4o6oaemKroGR2HfoKF5OpVim4+Nx7ty59Hb0agdNs0aw+duQnRajdfms3soKxGXb9x84kKEIFfC16+O5MaGE4koYPJAC2XLsi9a4yr2IMv4XlvTBMMpTykkm57cKSMU3MNgfHQhVYWLdwl6lZlbh//mf/n8Q8jmUJ+1cc6kll+ZXMVIHDCE9tACX7lYEAUK4CzjVYbSg0bMvACdDVw5AtyEMHAvoR6j29fdgyWGd044tGDKTPMBDUaqeKCK+y3xyZGbZPc2QKZac/feTnvKZHtfep6AR58lMfNegSTnme9yUGqRETLfEfy7Z5PW9d/zLw9/ALy1X6tGDVW0sLq3G1PQMwgsDgvat1DTE4lYtytnlmRrilqNH4qZD+3Nvn9xHCGUMWqAF6KajG4HdHpcRmON61wilgeHBOPnYw3H94rlopMEZHdBQQlBo8SqMnA/ib73yU4+fzO33HRu54cQtsQ2d6+E5t0QlXUK6hSbsyhLek0IoFw+mTXqRQrMYpjV4xAuZSm1o0LEvgSZkfX4ZZWRyg/MQ5+YxRqlf+VCMggJzYawBqsX+VGarxiT0YZaYq5tsGWHwmpDkhaRPxRRKKMeQlcQefCQdKBf4NGQlTYobDdXC4XzS9Hb4UCXt1IHZ2QV4ZoHy9Got2JVc+EiD1K0jGuLOF78AMboeX//qV2IBb8oaG4BtK/1oggZsuXAD2OBmLuY2aSUwb6BMKom1LZReX1+86hV3xktuGYnBhoVo3pmnTcCkrhKXJ9biTz779bjnkfOxXtNC/1otkTLtK8q22Tlk7ZnlJnu01GxGb3dDvOs9743X/8jrM8oi7buytzSst+5QgBO9cwxW2QdMS0YkHuHsfDz57YfiU5/9dHzma1+OqUlDphhywGbHuU4Ow/B8LXCU/l1aqZ6+NeLlmQQyCO+728HtdzwnXv6KV+WO3OJHWnJIQcNcGBnZeca07/r6RtU2ryfN7SGselur0FhtVeOVo3rfT5/3PXlUgigEgNWPK2A4Syb1fi73zhctdUCKBbkZjbsrsb+pLvptPMJzaLQ/jh0cik7Mmzosx4t06M8eOBfXZnkWZrWF6wqZJGKgpaWIVVUPoKD6TEU07JIhExEgQjjTeuZZw3ESrKeMILBMy9bbcS04CVABUw77JUH7HUJIP7fcE3pVBdQMUrZxqzeMrcJk61qkPOpMeW5EOx7JWF9vHBroj5Gutqggh7e3VrDqcMdzNYLNcLuAFRhmZWM3FtfoYzTFc+58WYwdPRb1WK2Dw6N4JL14NxCmTALpLiDELuB5zM3MZDpvW0drEkl6CTTaGdPGy+2jHqhjSS4HpRgdGx2LEydOREsFgXb1alo9KjRxVh0PSMOCp/Ma3kltIzDfqzsH6iHuonCpCyXoTPUW+uoAuyEiGVgPobXSHJ/+5J/F5z7z51jQK9FZcfkjs51WYxEhJYJss4cJCtQct91wJA4N9kbt+ipW8HysGfsHRkAeIi/4c+0tmcGxqi6U1OAACqq3K1rxPJ1zZMZYjtXxvNZerspMu1PQQgtmzKUlSf0qLY/iNdHHpPVyzbrspy0sSqp4A9KfdCUNVtPBi0SV6PynkWSfdjFAajPcsbi4hId4PSachGnCBvdBOXBCEdTg1dTCaxmmLsZcjvHQj7GRobjjtptTORvsXdqpi+szc7FmExsRPtQlDCvA4Vm33xKXzp6Oc65uDpfpHauE0qSinXrUqsWz5y7Gg488gleGMXjjTXHi9ptTUDl2pCehcZJ7lTWZjl6HIbEeVzGGpCPXtMyFfu0zh4aJK6Ksrq4lvbgBpzxlNuHuLkYIysR5d9JYLkKKMSONGYGwkFQQhtDNKlRY0k89GqXtVvIWRpXCFDzWyV/Ac3MPf65ekLIngV7MA4AO+hIJ6UVubLkuHQYU3zMbjBtQRLa/Fb7vwAMQ1q7IkfP9cpM7DFWeX9uqj0r3UBy76ZZoxZLcWseQW5+La1fP4A0tgA2M2F3O2iZOBT0G4fZyDLTXxbNvOBDDXU5cB37Q1qmr8/HE1YU4j8BfXAdr9c0xPNgXN471xnOPDsSBzppwnmxrpcwFq1mtja9882T8j3seiIvz63jGbdChCoXW19F7xxM7B5L36qhzCZjd8dxnx6///b8Xd9x4Aj5QhkEFCUd4FT1u5KfW93c2ohE8n3v4kfjj//THcc+37o9FcDgDry0Ib+kSUG2gRJvh5RZ6uojHdOerXhGv/KFXxoWz5+LPP/EncfnCBXi6PZf3aoL+hvoH4q+97nXxute9Pj3unTXgDpEbSq5BVnd2PVPaNwrpKcWi9OZ4ukJK70gmlvm+z1FYUg7xXRWTggaLAa2oxlNwaTXoOSjcczxgZy3adjdjyNg6iHBspQOknzh0IPq6OmMb4lxrqsQ3Tl+Ih89djdUtmKCxBeZFSNRsw+TIg23bDiHAQCpCz+wGp5v8yVj2R2Gka+kN+5mDn1haZulokUmstjmPPcHiH+SfA6Tp3UnEANb4tdBwRvcW5SytrMUqZSkwKljxBxCmR4b7YqCjKbpoZCtMoIW3uLQUywjZ+dVFGHgNJZzNzKVC1mmf8eO5le0YO3QsXvHq10ULSggfIVw1wkmTJTOxxNRz/AKCmhq/HpPXxoEteAJ2ub4WhCpBq1QcVEwLEWJV0HjYf0Muejpm07lBoWv86emYEqsX5iCwxkRJyChep5+GK13Rwjlh1XEWLS29ExWNMHVTO42GqZkpLPvVeOThB+KuT/1pzM1O0jbbjnBB8LpyR05aBabLwCf1AAL42P6xuGlsOFrx5t3HqE6GQimovBXqC8734Hlsj0SVe8QYu3cZ/hYEZRuedxdt7OntjnYn7vKgdWTojrplNi6Y05AF1GBKFh5QuBacV+m4nNVvhSI89Zaq3tRecUWh8VtB67jJAm29dGU8x1sWUMAusLqJYbVhdiWewoKrf0OSufEktKyizPk9eCxVhZfzoSjfVQv2jY3lGnMbPJyhO57JNHTeU5kY1upAONx2881xHc/0FN6S3ngrPKhnaFul1ydOnY7HTj6JsEVI0Y9Ryj1xCwYKCmhmEpxhLNmPXFewD3MRmrtyFa8a+lUZtXJdWrDP7rDrWJEWuKtcG1oFxJkY5VQFjQOTDJIWoRH5zvC3beEfZetN0H7qMMNOHGjZu7vrBgIy8aXykedrVVzAnecSd6laeVhU5TfuU6jPAM00THegzU2UjMaZ94eHh4DBRszMTqdscBO/aoRhE1jVAqvlmYXYXFxJJb4B7e22NMRtL3hO3HrzLTHc3RfTl8fjC5//XEzOXI8mYN4AIJQH0l9DLW3aXI2B1vp43g2Hogt58CS4mMIYbOZ7g3PpoJvtRhR9W29Mr9fGY+euRFOlM44ePRzPO34gbhnAk9icAxcTceHJcfgGuHV0xpmp6Xj8HHjYaIrNepOAIB76q5KJrcV4y7t+Kt733vfHcF93Zv8ZuhU2qZDkfWCmh+TFetoyjyH6B7/9z+KLekUrSzkZdglD6U1venP0dnTFn/3Jn8YEbTAKIi0urq3E7c9/bvzar/1qvPjmOyi9PsfqfvvDH4r/8on/ikCsz0iJdfzIX399vPNv/a0Y6OnH43QOmdGrQCE90/YTdQ1K6SSQqkJ66kiKgWBkDglG3HvtLzhkcokUEoeIrNzyFH7cA2mmtUo7VdYu+8JAOCCotW49xlobciVcV6ddR5uPDffG8QPD0dEMYGHwxWiPe89NxrcvT2BtqGga0fhavcmeeFAIOoi71G89At8xIIlTGoBAxQj/C5wcUwFwaTF7b6+9IlCC8fB/nobxEkQZl5cRRI7posaut1YWYqizLQ4M9MYYSrSXfrQ6al2jYF4BGVgueAILeEMrDi4D+txYEK9FLDj2Yzu0xvSQzk8txuD+Q/HOd/1sdPUPxbXJ6XBnxlY8ge6enujqRUDwXWGUA9YIZrPu5rG6F/EmdKedz6QFatabDOpSRIbz9GTEsQyooWAYR8GnsFBQ+ZyMqUXd09+fWZdFYavsecYTxeaz/rYsv/tpfSonQzau8ee0ARWoqT1zs1Pxf/2ffxRnTz+eysMYftJawl48YY23tee2I879UKkfGxmM/f1d+IoofwSIOMD2RPAVJIkz+25GnytXmGWoMkzhBgE0etKmZnDhtgHtbc05TqPAbtPTpJQd8QmGdxEiWWrSdqEX7zxloOwd+Ztn5IdCLLzLR86zQZFohTt+cvnKlZicLlbwNu10YuoK8Jrf4KS9y9DBtlSLJ5SbrClojQrwmSEnPI7SFmnVOuszE2/f/gN85R1pmjbYdh5Ob0QjpRiNGDDA8sjRo9HZ2hx3ffLP48K5M2lsWN78/EJ6M5tUs0E9WsMdCOVjNx5NS9t7ma1J+d1dZYxyanYGT2oOWm3NpY7cNJPuJL4cY3LlfhVeToC1bdZE0wqdgDvoTi/KtunR2LfqKd1IC9KT3TEpyukcKVB3xbP9F14aORh83e1xcHQ09g2WHWNN2Ons6S60Svs2eW9+YTGefPJM3HPvvXH2ybPp/ZgFWsaNwbXeM3RsCEn+X8U4NAnI9OgDB/bTl4irV66lArU3ZrE1N8lX0DjKVLpzaofXW+DdBtqfc5agPdFWy71evKJbDoxED8bRmenpmNxY5/2aqKA8nBrjOF1fd1cM9MLT3b3xyJkr8d8//ZWYw22++fbbolsRMjcRPW0YbvBVrrIh1dCP8aX1+CZK7Mnrc7Hd4FzFjhjsbo2/+4F/FC995Y+AH2hXA0QKAYbKMCezZ8gOmsvliOC5R79+b3zsI/80vvnIQzGFslniyRO33haD4N0Vzi9fulzQiaxTjgKt5Lve/SOxf9++WJqej4tXLsWcy6AZ/kuDEGWKxzkwOhy/+Iu/GD/80h9EQWtMYpwAm66eZ1jtW4VUJQ4JIwUFh789FNQKNQeThXb1usf3PutRvvtc/uIZakvPBRcVpVaPySZxobYhDJkRAbK1EgONOzGKcNYDWdndiFUIxv1Djg11x9FDY1iElMn70dQWJ6/NgpCrMbGA69/Qltc3cJVzMiu1KuCSOfcY1CNbmqYxJ43aRnh4z1i1wifbrKDhyImYXE1mkE9Qdpkb70q9tL0dwO/vrsShvq7oa3XdMCcx8r5uPtbYDEJ5AcW6BnFt7zTFwkbElYWFmHRQl36PdLVGD+5tLZTvIKnwdUPJNeo5Pz4Th0/cEa9/yzvi9me/IJXZedxjM4eMC/cPDMa+gwczhmy2lU2XiXMliOm53GzMfZpkDj0YlxVSAShEtU6XsIJkNJWHyQnCycymp5QMPVdIGG51+RGzprSKSzmG8sAe8HG8y3J8z0NPS69A2KsoZfBlzsXlBRTmSobsHnrgfpgCAwJYJThpvGZCCl3aZ3LNQE9n7PDOkGNsnSgOLNuUEMKIepR56W3TFo0Sj9L2Yv0ZqnWuy8rKPDfWEfvYiRRvWBc9F40IlVyQta0lOhAIbtJo8oDTEpJWpUutYspN5QBDZyu5WQ316oWWlQ70AmfjzNkLWMuzsbKOoIO19Dq2alticac+1ihPK3sJT3UROPMzyxDG9ktPF4sLYQuO6GPhNfkHuIBXY/ldwOXoTTel4pCmc/V36FbLK+fUeVCn6bY+rzcs3zrx8+iRg/HEyZPx8MMPxsVLF1MQ9+H1jCDUszza4SC2a5655bT86zw31Z31zEFX169PpTJyIqors8/MLoNfU4ZLxMB+JO14ItTTIKVfgC7x6mRrYSckxWP1u3/2X3zyIrQhLfmezxX+k0dGsLqP7h/F6NyNRTwbFyY2MUp+kGJzFRDeMflID75Cv8YQmM9+1vPiuS++M3cyvevuz8d/+A//Ls6dOZvKqdGwKPU6xuqE80yz393CkHKuYVtKyBVoXHg6GbWC99jeWBMrC1MYNCjrSkO01JWMYR2VlXkXdQWndSY6bUalpTZuOtQfve0N0AAwoV0drU3h7srtCPw2lJCe9O7aUuysumI9HsrUbNz76FTcc24heg/fGC+65VB0rF+NhtUF+u4YlBNjwS/VnJtdiFNX4PfFZWhhNwa6W+L9H/xIvPSH3pC0YERBD0/aFTdbyEdhnUtlabxAP4/c+/X42G/907jvoQdiamM15oH/B379H8VP/8135DZCHl/+7N3xDz/wgThz/jzKDDmr0r7tpnjXz/1MvOQFL4y+lnaM8Ep86s8/GR/4jQ/GhYvnogMDoRU+fu/73hdvff0boxFg5hwxYNrZ0/u/N4Ykwz2lhKrfk3hkzSLkzcMv97xFZ592nyvl/73rRdR4v1jQnrrKKSib6mE6LDQsxi0A5JtNW2sx0ozLh2VRs7uOBYdVtGtILKIZJIx0N8fBMffecK0v3qhrw2tqiQdxnx85fyldzZqmSuxAELbP8ImCQc2efcnG0Va/giBj1DIn2iy9N5lHi0yEyVA+46OG4WpBZkdjbRzo7YqD/Z1YPQhsl/pAsBoyWcHjWZhdLBM5qWIeBXwNj+j6LMS+th30OjeiQypGPcJ6H1bEaIcCXoY21KdCqon1uua4OLMQt77wpfHO9/ydGDtwY0xNzmR67/Xxq2WWNERl9pIMVwHpzvsynKYSMISnB2fIxRn2szDv1p7CaOQZrRfhn4KOvptOLLBUPiovw3ASq+EthYiD3coKLeZlCN+Ub5dOUqC4x7/vCFsFiktF9WG1uoyRA89an6aAui2Gu+V+8pP/M776pbtzTEDcW0dmLkEXqWj7+xA8A1G7uRYV4NopjegZ0X6dogzniD8P3pFqrFsjx1PB5yEjprWNkBL/Kpg1LWDj4txDpuBBAScEGlhPq7cJI0mvUgXd19ud2Ys5l4s/rfVM3kB42J+l5bU4d/FSjr3N4/2qcLYQhFtYqquA011TXSl7Ay9+x7R1hLoZcY65mJEGR8TiwlyuqQYSUsDQ2IQFXAJcSh8NwWmNZho3/dGguOWWW6JnYIAyodnEk3gtitHxGwWGk0Wlc7dxcZWPA4cOpSL6/N13ZUh1DMvV7FBhaE16NwrjRkO9WO+pmO0Tp2E307F34XsVoWOd2T7aY8p1hoGFNW1UkYpLfuSZ36UNfvmO8qOKI2WB4c7kfFmNunJ8L/nTT8qD7zram/AgOvFAkCHQlEZFJkTxmit+WK7wTMOBbyp6T38ZbhZmrqHY3t0XdzzvefHq1/5YTk6+75sP4EUtxX333RuPPfxQGoUqduHs6gNpEIBzecbtc5rbGjPE52LHjqc2YkB0o3Cad1ejZn0l6oGf2Xjrxl/BuwYWoixuPDgQfRXK6GqInqG+aOsayIVeTY7YXJyNjcW5WF9ai6tXp+PMxevhQgFDfR14XW3xwPm5eBhaevZzb48bqGvj+uUYuOFQ/PA73xNHb/mB+OpdX4p/+uu/hgI4Ge2tW9FTaYyf/9Xfjpe99s2ZjSlsjBQkHviXy6Ql3MGBPIDXszo1Hf/sH/1mfOpzn40pDNXZtfVczPdXfvmX46fe9o546Etfi1/9tV+Lx1EydfCxdKcXOTc/HzefOBH/+Nc+GK986UtjGZh+5MMfif/83/4b/IDnibHeNToU7//7vxg/+sofwrszPwljjIZ09T6Dh6RCSqUCQqpE6lEV4t/5LExQvpdr1af9ncuw+Jm3+I/f3ymruOTFukYYcMcUTzPazORwzS3HDtwr5ABWWrcxfZ+nTstRYJldonJowe3u66ogwFxrrh1GqI8dAOVeLZfmN+L01am4iqWxAt1u1zZiVRcC9VA5UlixRHcVzNyhPMNfNllDC3bE4kFQ8FwnAupAX2cc6MDqatJiNMNEgbYTa3guM2bkbGFRYofPrm7GtflV3OnVDM+4GZzWuUvMQOa41gg30z4R2D0w/YGulmiroz3AIwUPDdjA3rqyuBInXvAD8c6feX+MjB3KhTpNn9bqn7h2PWbwgGRr9+rv6e+N/pHBDKPI7PKlqFTZOsai51OWL1pACLpa9EaG8RxrSAIFrsJA5WNWlErEQ09RAeKqGAoKY/KuKuE1Tz2jTDKoVdAYCinCRqFreS7A6UTjFLLgvhGBf/9998Tdd30qd0RFtiW8PexLTgAFD/uwhA8M9GWYrkbjhXsqri1pQPqSoviQxsS7QrCQroIPoSamvQlDLm1sxyT4mQJ+S8kM1gXeVZ480t3SkBZrGzTYZNyf+jKTiK64RpuTLU2c6OvtSUXtsjzXrk/iuWtgYUDw4BodWUCpz61sxgoV7KKUohGDCc9t10F6BH+BWV3G4Z1Rn7RHO12FxEwnJxouziOYVlH0tE1Y26ek+QSO7Vbo6i1tRf/wcBy64cYcV9RrV3G4Jbceo3jLZWGAea4e3dSKgbQbx246FkcOHor7sIjPPPkkONrK582GdM5RBWPi8uWLOb9F78n+OUH18qUr4NFkAIQ1eDVbTiWkoaAizWxU28p/UHziIcOJiRf7J0HKN+W3MsAMMOklvTjabp9TQWmliGLHDVFIAxhsHa30ReNBGrQG6pdHITRkRi0eadm3jRIog/q5JW07tqsB0QAOzH6TOrZ36+IycsHlfhpakRvQemd3T66C3dvdGd/8xr3xrfvuz1C68DSzsRVa2JyfjM7mXTwbRzRrYwZEN3aiWMBne816ekCNNVs5B2oJ3t1GoNkf7Km4Yf9wDMDnowdGYvjwYZrdgtxYivWF6ViZm86Q2OXxGfreHD2dHdFsyFYaBH6NDZWYWWqMz56+Em3Hb4zf+Ce/EXc++0UCCLkS8eA9X43f+vUPxpNPPhGtzSjvlt342x/4cPzgj74FxVGyH1XqZsYJWLOLbVcmJlH+NnBtBlfXz56P3/noP4/PfenLMYeBtQxMnY9YB17c7+o1b3p9/ON//KE4vu8QuExmi3Mnn4gP/uoH4jOfvztaOtpQ3shDxwtBQFMrRiiy5E1ve2u8611/K8a6+mN7eR3bayOTnLr7n2HHWLcw94uN9Uiietr38ju7l4Skhq0+41PKiXyOHzKb177znqV8p0wZSGtTxaRrL1Ma+94SwsCpAeBVqGvUeL++8NY6tZZYu2MIKRwBNTSWiHOwuxOLcBjrugcl1YwrbV2uc7WFtTGNyXr2+mxcmJ6PySXz/y2riTbSHkBgbNtworxQt4OwhuT6sIb2YaUMwRBundCkMEbomiDhfICJyalYRNiv0JIJrZvZ5ZjHMto0UQPYGBeSPc3usp6UcHoC/tG3OrytRghvX3d7DDbQD8x/B2yTqVBIk0srcej2F8Vb3/0LMXb4CF7JPMrEDKV1hFZZXPXa5Usxj7fkDrS9/f3RidCsdHbSziIAhbUZZiodCSXTsBUAnM6HWkJhrEJ8IsjwRVpNtg/YpQDFUlZQuJZYtkzccl0m91mz6HxWj0KrG+CkkFPwet+2Wr8CyIV13UTt1GOPxGc++ScxM309B9plOpdrGYCgR3q6orOlNWr15jgRH3tZVLUZlrQNlAy+i8DJaQSWz2m7jYebsryKgLs6PY1BMpMz4IW9wrLE0f0rNGp3k6Y5tW73gesRDCGXsJIZaxrLpmI57gFu9NaxevgOXKWT2uacjnB6HmUCHZkhZrjIT99z2ZUavCM9TJW0MM2dPxHM+Z02aIWncKXNhngyMxDhujCHAcJp2NhxCYHP4xy2nsfBiZNYR8bGMpTnlA3HAptQUE6KFk4+K/62aa9KxPEj94gyxXwKb1tvEaRkVqSTP50Mb1sG4CPT8Z20fBZB5YKm3sg9bjBCTLeWupUDesXSmXTgmY3k31NywcbyH73mC7AGjnkA8x2MOPlJj7Mo2s287llbtx3dCPk+x/6gA/lcIeMinq0tlZjHW79CPxyPNcEnw+zCh/qtQY8gV3SQLrgmb7fgrrj8kPsmuUyanrMZfXUopSaEZ62JR+3t8aw7bo99IyPxjXvuja9+8YvgOaK/HQW6voSXhrmoFwmcHe9sbWnMMaH0rqhtXlqAdxVkKmI9pCNjffSlKY6cOJJ7X2263iBK6Pz5y3H1+hxGYCUz1Ny6XgPYtpvstUF/Fmtb4iU/9qZ4zdt/Fg/mS/GJP/2zePdPvTte+PznCcV44uHH4p/8w1+Kxx99MJobkZtYWT/3K78Rf/V1b8EeA67gR5mstylcpRsuFXwJFC4bfZAOHE/+3Ofuij/4+B/EycdPxdoKBid8Id1rEHrmHEwMLN9Xnohfy6Nw5B5iD3g4x9G5bT/z0++J1/7wa2gTSly6McMPQ04Z3tnX/wweUkPTdymk7z2S2Mo3vhfL2WsKG99QIXEBNBQCqJajN+VXmbpaRgoH/jbR1rkSrg/QyF2EuIv+SbQ1CMxemGBfe0u0I7hyIB5hU+ZEUJ6MQN35Hlo+GYTyFTkyeTtWbx9ufg+udktTEZDUlFbVdn0LFtI2imQlriHkr2MxLU4vRAeUt6+/K/orbWVpG95pQSg3QKjGl13WSCt7bbchJpe34tIs3pFhGRSfwDPEV7/XRy3EDBPqBujh8R0uS54x3FC7vYbg3UThNcUgQlBUSISy0+52TUxR3w3PujPe+d5/EIP7D8fcwmKsa4XjJs/MTBdFTo+2QfT18fFwVnlnZ3cMDo/EENazSRLrlE9LilAFVo4JuF6fKxG7o6Pp6TKtxKg34/jTVnpqJc3b0zEjs67M1isxfZ7nMwWOAj4/EdC8Z6hDb9f1xeQC95hZXlktC6lCzGurixDlSjz+wNdj+sq5aEMha8PpaboasqAy2SE9BOsQZ1znF0KQnlCfFr31Oc/L+W4OUCssVQTrCPVlhNzZqxNxfX5ZGZ/WoTF6Vz+X4RRc0qEe4wowlhlVSnXA80BXaxzrr0QFMhEXCrvVtTImadKMKy40udYYysWxm6aaxpjA2HkEY2cGWDqGWYMHaVvSW/Q3SkNF4WojdamYWnLcKY0bw6xa7rQnjaH8LsroHzSS4WSMnuWlhZhFwa6tLgML+iQV8cWlbxwvOnLjjXH02DEEUCM4R7hAGeJBj1sc+l3jz8NPFZFGkmnOwlNaWFqcT141wiHNOg3i0sXLubOzE11N1NC4EtxGOhLvlGfb/cvfec8O2AXv8lsNx1cNv7wHXHNsDhwXaYHhmEYbZYtHykb1RTf8q1fRUGP69AaKQJ7uwKvpiIfPnI2F5bXM5pNGFIg5h4n2KzStO9vlyb2Sxg8dcT1XNsELpQG0DiGbzZP3HA9EMaOQpHU9TNf1u/32O3LV+gfuvy8e/uZ9mbwkzdYizxqkWWmwdivpwVC43d7ECHJMFgpAmW7FwaHeGO52M9CRwD+IRx8/g7GxEt1tHdFhCAzay5VhaEeOf1LG9FZtjN3xvPg/3v2e2Hf0ZnDeHFeuOEF8Fk/rQHRUOrL8q2fOxW/80t+Lb3/rPgw7Q4Tb8bO//Gvxw298B/TWAt9QqvBJuNNnCk/UiBeILg0WaMbQpCFEoSEcTp48Gf/qX/+b+MrX7olV6CN3K8AQzrFVAW4Z4go9YDn1yM6y8O4t8cY3vDFe8pI7cQ46k1b1gEFyGsYqJmVFz8DgMyskESjSqsojCWjv8Ht1HpIdEsHV0J2EaPs8svN+7r2rECsu/R4RJzTKoWJKAFCAJTkouU3/NhHvTkhrxb0bBEFDzRJmIeRsF6rYMhMgtotTAeW4QVpGopZrlmd9ErnrprXBnB0IapfxaMZ0MXNIK6IWhZI9qLHe8k4SeY0bBO6kUJUp19Du47NYN6sbsQSQV2RUPRuHoBIGtF8A0DQFjWNRWldaUJl5Qz11uVcRgmx6LiYnZ9MDHEMpNeD9OdiXCpbKV+n7bnNPvPdXPhS3vuDFmS6cy5aglGadZIer786+7o3ka1qtjpG4moGCyBTesYP7klhM7dabsYU5n0wjIRUUlviCW4kspcfhIpSOQa0isFy81Uw5vQ8Z1Iyg3METIariKenyCs4Ca4W9zFwmFANvfuvJpDDjU+W4hTLaXZ2PR+79fFx47NtRv72OUEf5JWNr5XqivHg/03v9kxb5KwLFb6bUatmCG95doluzCKdZjItVjAMKSAWsJayP5a657Xhwhw8fhRG248KFCzkGJu2aEeQSOXqN9XjhR7pb4qbe9mg3ZMK7G/JvMjR0AV1ap8aCHr5/dRgmE6vb8djkfMzRzlzpWTORdvlXlKlWfWOZswPuHWJ2UdVcZBfjy7E1w51l5nyJPpRTmNAX6SiJazfDUuIll/Wam03DZgs8dPf1xm233Rp9AwO0mkeFHzTkJFSz5SRJQ4V6Ihn6BA6Dg4OplN1KwvlrJnjI94Zhl4HlRZWRk6a5ZuJKMRJSFeZJkYXos2mFr72el/e+WW9Cis/Cr6oAedjrwAdYlhKBry1PJbEV7c14fl2VaKnXw8c7gy87Gtui0tYdj1+4ElfwQtxU0E0kM0RHRVkebzuvrNSvjOAjv8MGuyglccNTa+sodojTxIXpqckUlLmiOvcxwzJLtwZL3/l5rrQvXlXeptGPDvTF2ZOPxYP3fT33RWql+BY8XqhirwXQBTzg2J9CpKV2Ow7n1I/WWMbIdsXyTjwrfIxURNLW9i7wpc5lxHFd91C86s3viOf/1dfhgXUKGoGWeN1wzhFdoNfIzCID5yan49f/3vvjnq98MVrwkBrrNuNn/t4/jNe+6SejHnozg9S3i99I63hP49Qj8UAbVjByr567EOdOn4mLF87nagyXr7hyx7WYXZiNVWhCnaKStV/VcF9ja3OcuPWWeM2P/SiK+znR090LHA33iNeS5SvNFAWmQiqT5WHq6B4Y/t/3kIoQB2AFo9/121NB5DW9pPSAfIzrdl2FAD+X3/l63sznq4ff1dw5qzqfKffqQLydhbUBAIIV97gZATmMQOlvweLQs+DRkm5LRy1D4QTzqtykeQGmIpJRS3qjxAJetThFDA/B9rSBdzmbuQk9pRNTjyfUBDM0tnBSToshEC1Z+61ya6pPwa0CLQiGvWiQO4kqTMzYaayFsSECQ0fW69TfupoSbtjFetaKX0Gx4JsI9RgeHIhzF87GNx48Gcv01XCbQnAJ4m3vG41f/LWPxOGbb49lLPGqVygOXHjSFZgVMKZpz8zM5NImMngLSteyJaLB4bJlhnDNVRaAi2NKWjq5qCxE5pjEAsyVe8JQvjvXuhSQ1rV1OQnSRXZzG3XqFX99fX2U25crRxiyc7kiBfUK7dbbcp6Qy9qnkgGGqQgRLmuzV+PBez4XM1fO52oVbiK2gbBQl+QscuDpFsrN1A2WclwpF8EElo69KMhdkNRxoVkU6hpGwzYwc3a9bRCnzuRfxZKVNoZH92UWXQvM6SaCF85fiGtXr1JaoWVXsTD9v562Hu1qipsHO6MCXRoqw9lKOOWirCpIlQNGRdKv+N9uiPHlzTg5uxSz4Ez8ShmWy0PUUWjd3zmmwj1XZ1A5NbboRZZQpLSRczwaDe+1QodlPE5FpYKXz8SFSl+PVaZ3KarxK5fi2rWraZ3n+B7t2zc2knBQ2ajAfNcsybTY+W6WnKtquyKLnraZhc5rMpy3AP5nMJQuoIych6YyMjnFrgpLD5VM9o+DZpfTPpbu5vH03z7r6diftJqWugUKD5+RjRJGiB8EcwuKf6Qbo8B4LjzrQy42e/To8XjwkVPxxNkL0Qge61AUHkXlV9uk0aJy8oL/fad+70mfOagOzv/GG/96vO9v/1wmM3zgVz8QZy9ejAZgo1rJtuWJ0jKM14rXBJ07FkgRuYzTC559exwcHop77r4rTj/4YFkFvBaZQofERTFIeR/ePzjcG4P0KSe5YozsIJQdLVYZKHzmUPhtw/vjdT/xM3HLi14BobdSte9DN7RcQ9XPTEyAf03K0aisgSY0KH7jF34hvvTZT6VCaqjbiJ/8u78Ur/vxnwLvlZTVllJVSOonr6kU9LBmx6/HqYcfiYe/9a24hgc2Zeo29H7wyKGcu/fwY4/G1NxM3HzLrXH8xIlwA9JJ+OeBb90fZ0+fSrna3dsTNz3rWfG8F90ZR44ey6kibk5qeDUjBdSdu0JTbi7dBG91PNP2E44hicynHxKhyKxe/y6kc/pbIs9DgS0upTUBmM/y3T+QWy3DTxVmAQhlSHcqVS7VAnknuCqQtW4xAbPxTTx7CGFhTj8QQDjxZ9MpKMun7qTvLNt2FaWVWWMgTSt+C0RaS7U/PqeCyn1x+FSTq+zy5JlUejaTuxlK43nThqkqoVadIJrXZXaf57teZNlx1/p4DsKxcamI1h0odTWB3ji8byT6O9sR3rOxvL4Zpy7PxBMXr5YxKAT06vpq1DR3xk+975fixtueRUGNOT7gWIRKVxhen5iMOYR/2UJhN1czVjnZdmPzDQg4F+hUwDU7a55PFXHGkQGvBoAYKlZmsfxNyzRMpEB2wNm5TcJuTY+N+xW8oG5ccdNqFVYu/6PgEujueaNln6EgFSAwMP68jAdjaHbq4tn4+t1/HnNXz0UrruMsntilqblYw16kU5Jt0o3K3ZBJG0K6q83NEZu47pbUm3iWMyg9PBqEchoJtN05V05SdgNEd9UVt+ImDRPaZpsHB9zZtIx5zFCGE349VARJCyiwQ92Ncby/I9qc70Jdzh2q0bJWGUEnGwANis96JfQ62j2xuhuPzSzEnMQPjiSODDvxbAkfUYl0ym2JS1pLkUnZOSmY/rUgOEzOMFVcalR5u1CmoRNDfSqxDL2pkBDE7kLa1tkTHT29uWVCE0LNMbmTjz4cE9ev5hYIhkBBTLZb488GqJCdo2Pd0ol4NePVdcxy8jqepckfE5MzaZhkwkH22cbz2t63/J/ysjf0Me9lB/+fhzST3aXO5A0sZS8Illy9hfIV3LVOpaAfQz3gCj53Yz23majHAOjo6I1rKMqzV8bxPopSBukYDMBVT8G/rKPaTku3Xurx5Jd1CwsXAu6odMYYSngR3nGtRefGiFNpSh7h6TydK+X4tMeOBgJwb+3oggfNaKTfGM3y8e3HboyT3/pmnHvsYeTXOkpVwzXNXqhlK/YP9cRQH0YIxZaQdAm1zq9tRdf+o/Gjb3933PS8l6FgWgu92HQnN9gpTTFoMPuXt2gP5bg8mtMd5sYn49f//i/EvXhIzU2O8azHT/7834+/9tb34GFVktcLzsQT9CWNaeBZEfx78fTpeOAb98WTTzwR16cn6GNzPP9ld8btt90eXS2VOI3X9O2HH07F2dNF32nBOkrw2tmzcfnM6fQSXTVnHe+7e3AkTvDecc6xA4ejb3AojVVlvfwgvMpag5vRP3bgGRRSYz2qoPxMIto7igDf685TRFfu+5iCp4TuRKJd1rXnhgzKLwnR04fzz88UgHxyWqYKQ+JXaOk6O9jmNV3pfJ4OISviYGdb9CD86VFs1Mu61I/FUb+LUrQefkvgSSx7bbUu4+RVb87PFFY2XoFB2VozWpUSkTDI3kCMKYhRDJsIVvfPp6q0oIqCBUe+g+BMgcNvMwAVOMbCs9203x1GFTa6/WZmLYBM46gVrNob949EX2czWEAoNLTFo+fH49osQhW0Ww+2RCxt0Abej5b2TKZopr1NhsX402MyPNUJg/XjafUPDkdffx8W7/7o7B0AOI0p9Oy3y9C0d3RHU1s7gpr220eY3pCBsNuTK1zTpa8OMCtwEM4qHA9gu453soKVaQFa5oaBhF2uZ4UgdBzPEKH7O23BcC4Vc/LxB+L++78c45dPRxPlmtEGuuPCdaz0TVjMBABgr1sPcMqeMo4dmspIRYsIjDnKamjpjOaK+2yV0KICxcH/zPSjbcLcvipciqFBf8QDtKjw6+jqicGhYeDidvIbWIPTOW7G43HbjTdG5+56dG7MRisq0rkwmebMIYwMUzqZWU8jyRmYSLtX1uvi5AyeH/AzYcF3alwsVjrjzzaAqvwmrQlLhbKGVtJm1sB9cGLGVhv4qeFzC1G2bpl8N2yUY1DwhsKwsakV4dOEF+sGkV05K35kZCznFLkqhWuwPfjAt+IBzslxd3idzgSS/u4+lHMXsqU+vVE9ZuFkWwS/dHnxyvVMZsjMN/sI/AzAJDfT32Tr6nfuefi/lP/0w/vyRPVIPk96KkraME7Zp8qoB3jf3kDxoIx6MQjgbcc0aFbcevtzo7mzN+595LG4iAFm+FCh2GTh8rpGgDBPWbJXl61JvAtzZE0SNwah0xY2VzOC4BJERgXc5r06zuuY6g233xFveetb4t4vfyW+ePfdGU42RFxkFkDiexNGXocLGre1YahtAtu6eNEdtyJSF+Lb93wldhaXksZr6yx7M8b6u+MAxkAFD2YXXTazgSy77UXx6jf/RBy46Xb4UdO8tNfWC2T7UCD73YfPJGz3To3QD//yP4gv3nUXOno9GmvW4u3v+8V4/dveDS11pBFlrMasUos2WUfeyWxo3KVL5y7EIyics0+eioXFGeQFhgluak3tdqwsrmQilfJ4AL7JzEtQtQTP6YF3YgwZpp+fmYorZ57MRYHb+wfilue+IA4dOx5Dw2O5bY4p8k5Cdpv2NHiB89DYvu+vkLC800MqQPnew8dAht8AgsATWOJZItB6U5N7XeZO4hCkWi8g0Xeqh+NAVdfdh60us6T4rC4lojLKc68tSQwQ7GBzQ4y2tUSLlibC1Ov1FqNXIdNQXpUYfd+yvqN8voNIj/IdZYYQMdSRoThOU3zzGcugfBWT82wyg6mhLE5pHBiU5uTA2aWlnPA2PjUV1ybn0t2F3nIeUlZl/zj3RHp0VepiqEJZeBZ9TQ1x/NBgOHmuBoGzuFkbDz95IdOHt2Ay05zXPLcRbYZaGhH8yEgzokxGcCzA9FQ/RZFQ93QZ+E28LkOa9iWtcBjCNdJaEegSSHelPdfkqoFIFJLJsraTslxkVubUU8mMOeoSjlYiT5axPH8X2Gr9OB6ztpcoYZzYkCsiBcI3cQHqQMBvrpUNA00jr0XpzK+sxtWJWeCzFQcG2uOmwd64wRT2zhbq24y1rWUEQn1UmrqBTV2cmV6Me89eilPA2bCnlr/KUEGfY03iVEAIdNprux1n8DBuXoTwbhw+eiRn9ms9mhBi6KoRhjnS3R5HexqigoFg2Zs7snKBqsrfOWJZtMKQ7guDCys78eQcgr3GbK0M2EB78AICzvptDWKI3/TZ9nEKM+lKkCocTI03aacWOmrkumvA+bweUnXg3rRukyYam9u4j9LCmteTcqzOuV/tKiaExujoSAwjBEwfdht8V674xjfuja999SuZAOOCtHqUmb0H3edurhg6hqX1HhzbNDHCFUzEnd62dFFga/fzR8L0ew/uZN88qs/ny+XbUzjSI5POTBZxoVwzC7WepSuaFB1tTTFKXzrwRsys7UXZ7jrWCw84rvnIQw/FOkJfZVFWWLF8Kbg0TblgO/y0j9Lc5OxMPPfOF8fRQ4fi85++C8/otBJDNOY4Z/fAQLzp7W+LH33jG2OotzcGoY8//cQn4g//1b+Kc+fO0mbgQeHiRYrQ4DCU6IoHhj1r8Iymp67F9vpKDMNrfaa1i3mUxPBAZ4x2dSMXauPEi/9KvO6tPxkD+w/TPunFp5RhSrDkQnuRdfxFR5V+lG9pfPH7X/32P43//Ef/AXguRRO1/LWffHf8jXe9N9e9NEM2+wn9+lfC9vILsgHxvzy/GJfOn49zT56EFy7F6tI89zZifWUpNjg3XQ5qdT0908aOStS0tkSlrzfGDh0AT+2xMrcQl544FVeefDwWUfjNKOojtz0Lxf6sGBzdHyMopU5kjv0Thi5hZih5ZP/+76+QsKAzqeGZjhREafpwwqACRmFVNtoSpCAhrZU9xHFNxpQutbatQkYsBIN3IsGDhzJomtSU9xSSCkTLUZgotJwXNNTaFEPtzRnGc3wms9rohrF4rXNFiBU8XSF55G9bvVe+1/0tCViPRMBDfE/VlsopPYu9NvAmfSwKzMFtf+dsZwSPVm4DnznvgXfTisZC8n1K4C4Hgt05KdNYr6fPn8HLwFOivtHetlxUUc/Q+SLXQfAT56/GNEpps6451zxzo8JKt/OtKrnUv3OF3OJCD03CctWFJRjUjce0IN2Hxsyp7U1OmdxwD8xz+dpkLPKM/ak0t8ZQF8pJCQAsNSISpcKHdmkcODG0C0Yy28g5OYaOampdfcEZ5bAXsHE8Q6FgOxSuhu0Urnq8KinDJOJmHYt0hXalB4sX5Jyfg4N9MdrXE0PdbdHf0xhNWJTr9Lu+xuWMWmJ6Zj5323UNOFewqENQTeApPXQNy21bK06lrCAruKjiu3o65qKxZAZiDsxDr4bPbZvexPDICNe248rlyzFz7Voc7WqN431N0VqDb0o7tzR0aG6hat7NILP0wy/gZojzwjLniiMCjbHjoHNSjzDhU3gqCPiiLpPGbGNR5vzSLcnf8gn9wzio2VqPSqsx7O1odcyBe5NYns6fURk5jpHjMQjCBgRCvanp0h2fKiZ3MhZnjhsaouvqwqtsrWAobMWD37o/Tj32UPSheCuVFgTxek5WVvlIx9MTbhkxn5NphWm2kbOqSD2r/OP36uFv+eh7j3zCZ/lQBpT5hwW2uY8Rgs9wqCRoeKxwIwd95T/oTWENTUFbnX0DeLh9GGDreMTQCDBQwviObVHB+46HOM0107jmvcWlxRg6eDDe/4u/HD14Db/xK/8wHgQObb2d6WGbDPL2n/iJeN1rfzSGWzvj1KOPxRe+/PmYmZuG15rj0pWL8cgjD+WWGiJSmWZ4r6e7G4VXH3OLC7HqGnn1NXi58I28Q1Na6BsUjWdRid7O9njN2386Xvb6t+FVdKSRmq1VadJ0BXb2JwmFb358z1GF+1O4yX7Xxh/9wR/EH/3bf4PimIMK1+IN7/7ZeMM7fxY66gB6yCbaUyCqUaaHpDFfhiWW51EoKKTzp07G9LXLsbo4FxvLi1yfiTUn7WKs7OpBKp+UO709MXjgAF75AAbUbixMzsTEhXMxc+l8LK+vRgMy48Att8WRW+6I/UdujNGx/cCkJYNWypl1jNI1lPbovmcI2VWTGjye3uGnf/csP7wmYfJbGHKm8AU5+fx3PWvHSzkKLV/xTg7cKqS5nqE5FJCWrq9ruZZiFDL89l2FAG5kAwQ9ApEM4V3Uo6Ay1CN/0xW3UJC4xXC13X566an27B0qPB8pIZgiIBQ0XrTeqnL0I7vLl+rAtNckIn1Cy3X8SMLIimiMTXI9MsRGliEuXMlBWwXRmavlriMMvFO/sxGHTAvt66QvvI1ldWFiJh69OBHzW7U50981/FQO7QqkndrihcCYMraNcVxJi994rYPgttPxFie0mW22ofUJrF3gcxqFZBosL6cyGkZwtTUBg52S/WK/9KxsdBfKz/2XKhWUINapi32aDbSEEHPsSOsw18ETNnt4c76RFr9pohhEuU7aMsx6bfwK+NmKF9xyIu5wK4XGmmjGC9raWcmtKJzZXocimp6YivNnz8acq037h3DapL07Te2xsF0Xp91DCQG6BbxzPloV9kKeT5WQ4awcTKUvufp0wqrQQwnP4BnQPsObA4ODKKuNmEXoDOJuH+ttiTZDqLTbbfQVPxlasjAMiqRj+pHMApzPL+/EhVVwghJCX/EUbdFDknakp6QRH/bY4wvhtfc9Yed33msEJk11ZoQipFFOPR2dCfuTZ87ifc9SvjzjIDtKSGVFe+yPO4uaTm4ozxCt85MaEAIlOcLEFRpG/1eX52Pi6iX6vhj7D4wiUDuyZrdIX0fIT09OZzKKylsCqLbxqcOm86fK9TCCkfdFfvbju5WVz1bvJ++rKFB2hgiNkLjvj2N+3hd3vqtMyM0QYTonUm9gVDkhuQnaNzQnzKVfa6jCThiX2so1381MMhjKkLu7l37kwx+KH3nta+JffPwPczmyF/zAi2JkaDD6Kffzn/pMfPzj/994EsGqInNRYqcuuLKGmXb79ht6GoiLly7E5YsXYhOayrmTyiTaIy4a2yrx3JfcmXOEztz/7fiXv/nhmLt2kbp3MbYq0UU5r3zLu+Llb/6baTTUoozLFJG9PqRsKXTs1dKnQrP/b4d3VSqf+Pf/If7Nx/8/sbw0hYe0Fm/92++Pv/7292TIbk0FBH6dtFqXcyPr0kNK+HDNCeoXzpyJcfq2MDUZcxPjsbw4zz0NB+SMIV34fAu5Uo9scgmxFpNvhD08soSyX12Yjc3lhahrbohuvNl9x06kMhrZdzA6XRpJvAEvjVGNIDeg5N7/nkJ6OkFVv/vpmcwP4LT4JFi1iwgp9+EXGKEqHKpl+FktI70ef3vdeDufJaZcGpvWM/8sUwXn9Qzb8QK0DPyctb8ZrZs7sc9FWFt4BqvE0AU8jLKivZbF81pHvp/tsIzvOUqb+LLXB77ke3n4Xv7tHTwnEzqAKsQyLRmRVFaHtk4EI89oheSES633XZeHoQ6eS48xGY6isovu2gkjInyMq9YhCA+P9u+Fqni2uRIPnxmPi1NLsVPbDAPj5dB3QxRKPVtXrNaiBPxtVxw1ofjSb61mGRnl3YSiWoXRzl6+kgoJ8sz2+JZtl7j6OrujAhPmRmYQo2MoLsnvXksOoisUmhF8zszP+TL5tundZXzDjjl25KKsriaR2WsbuPoInbGhvjgyOhQVkFS7sRz1POc9JyLiYsV5V6Q+fSGWVw310Sf6245AVZC6U8ulxZW4vLQac7hJOyqUrB2cQCM7IERP0dWwMyuN73p3KiTbs5DbYChgi8KSxDyEnYOrpv7XN1HPwnwcbG2M44NtKCTaRxtyjQgBa0hJeFOm8MrVCvhtyOXs4lZc2sBXR5lKhNLDLkZDmbDNOypTecQWW5YN50hDyEZwiK/yuR1tzXU5mdIQ0BjMvVPbGBfwbJfwDE0QWQe2O5uuwq3wpr+Gkx27M5yMcG1xgmxLe8LROv10ZY5tjIRdhMEO3qljJ23trTG2bzQnUku5eh7j19wlegm4FXglkPLc+0lZyb+e2eQ93ud+9mHv2e/cL4f06/2qItrCQDmMUeJk7+vj13gloUMh0HfKDzxvlJHbrw8Pj2Q26ML8IvjSKIXnKV/aSzmUVRZ+8L1yQNt4Vy76ukZ/X/6DPxg/8sOvjkP79kVnVyU6oOdGXj1/6on4j//+38dXPv8F4I5Sb8UDX5qLKxOT0FNzdPcNRltHF2cH73XG/v2judPvN7/yxZi8fD4zAU160PusaWyNIydujVe/5sdi5srVuOsT/yMWZ8cRrFvR312JbnDyoje8M37wHe+Kro7uqEHRqpAc385MVC1p/8m7Crvsj+f/+yGIVUif+S//JT7+0X8e89Snh/TjP/fz8YZ3/Ax825EJByZd1YADedLkJGWGKr0WXrh66VJcPn8uFmamgPFs2ZpcJd7SHAeOHY9hPBxtOeHeiedt5p3CePzyxbh49nTMT03Fxgb0iNxqbod3uvuiq38wunoHc01KE0gMq9uTTUOBlK3XNXbwyDMkNTQ0I2GtS6aSa7VOubAHtMwl51oKQoBXtBf3uW4s0ue8npYpBZWC+fS65e4xnYfjEk5WLEioSYFhCKisuswfdOVnKj//kCKm39ZtrcVwpTZuOzAQvS1NcWX8ekwhrERoK5ZgE8yfmj/rKvWVdljNXnl795KR8vteS20nSsxP++U975T2+xvBD1y8nYfwoCrbWf5Q1qA5QcJZsyecTHd0Po7JDVkuT25TyBplySyWuYuyGexqi4MIbncS1cPZxNY5dX485hfXIVwED2XYJt+lI5RSftsMYVQ9VOD+EoOOY9j2nDfE722Id4OyN3h/kboXIdBVFMMmgt5xqbGR4Wzv5hpeFO5ND8Q3NDAAYbdlKrihu1aEt0rX5Ib21nYEYWNa1Gt6RqtLsTg3g8Bciy4E3jAWeFdbU+ysL8f2ylyGWFtbcd8RpFdx9U+dvRRziwjKnfpYWaI9EPZuc020UmZXfUvuv7KF1fXY9Hw8PreE99geza4RBh04T6nqlaehlGehVa+LD0NiWthllYqiZHzOtGdhpIEkvSAuUZJrcUN3Wxzro5+7ex4S+HJ8UgGhsjD0KS1yK0MhwvL0wkZcW2/IxAyqTj7ZdvwO4Z+kojBw/pl8wSlO9JSTZmhLPqOVwtVt3tmCYXFYM3HFzRQNG17FY3ZZLZMmDG05m39jDaUPvM10zImflO2YhvW5b9bNt94ak3g8ly5fxvsB/uBZz1VDI5MhwKkLa/pOC96vY2tuELi6LD1ILUBIOvME38kq+Z93yicPpACVKbxiX/JZPvOyTwAjPfn0UDG+KI7D8UTaBM0kR/COp284VuGinApEadkt833XtfrErWUpUDUGbYl4NkLhvJzkLa5q1e/bvy/e9KY3xXOe9zwUTUs0UXEHMJqbnor//B//U/xff/zHOdG9pqkWL7kvhnt6ok2PXyTy3IXrE3EJxVQPbDpRTGY0OkG8o60lDg4PRrt8Cr1ur67E9YuXYmL8Ku1yaaEeBP0O9YzH+paTwrcy5bsbr/1Zr30rCum9uVpGcC+pFPiklyVuoVez8Opdwgpw5Jw2nlHvVmFeha+H/C+tf+mTn4zf+8iHY/rqhWiuW48ff98vxBvwkFRIOVXEN2iTZabR6K4Dc/OxuriMIpqJqevj4H4KPqFNtKOjp8uQWgxyavQszmHUQdMtGKyteHqOy5nVOY63uLGMgamc47301KEnvVnDkj09fdGBl1+cCw1W5yKu0fXVGDn0FyskzU2Pmq7G+g+20v9KQ2AFNERfd2f09kIYAHKXRjXkOEKJU7vwnjnwxhbd9CylYnZbbwd8gtBCZAKwWC0Ki6IAvMbTAEjX0UFVxx7gsXxHgaEnwq8sS+le3tuOLohnlAZ21mFBt+I+4vquIgyNiVpmvsufL/pKacPeNU4JOxnD4vLD++VeOZ7+vRz5qOX5dBIP973Ic3lvj2G9mIkWwkAlk4/YF9uvIixjDlp1ZuvlXAWfBg58Cbd1dvM25z+ppz1bEBjON8mMJNzeXLZH5pMJKVuPqQkcuKJE9WzmdzME4P4szbTLs5XnWvndyvd2yq3wXDf4G4TpRxBO/eC0wve1ubmoQWg5N6sdvPdiEXVicbvOWWYn8n5J9KjFotQzglho/wYKZ31lAat+NXrbG2MUwd6HpV+/uYQimqetO+Emb7OLq/Hg42fj4SewriaX4+r8Rjw5vRKX5ldRHvUIyga8g5poQOC4YC2XuB4obhgcBZhJBrSN7qRRU5SRJPwd3No+Nw1UkOUcGmDsGEta1vlLXEiyPEthjgdahpNMOxtrogeFaxKGCkjcSi5ahDydCk48iDDnc6yCuum13VhGoTrvzOu1KEwFiOvhaeFZj/PQHCtxr6ZtDAHHUjKpQXrBE6rZ3XSIkd+2tdC+vDE5PZOrh7vsT3Y8D+kImlN4tuq5tud3haETpc04XJiZjotnnoyp8cuxtjAXawgNlZFTEQzptuAxNyI47NrS8kquAuIKBoYupdFCp3Tb0++l2jylXeFWkjSAB7Rg2+SB9Fz2vucr/rY8EwKShn1nN5WucMhxy3zO/xXIJeRvUsVA/1DqaXlbT915cT5tMoaQdvdmx5Ea4C3bsAN9O3bqth/zKOresaG44dbjccO+/dGKUfflT/xpfOBX/kH81m9/JO65977ct2zs4H68l85ok5ZozxbKxakDq3jL7lRcacLYQnHOzk3nagUaihvA2UnYs6truXX4s170smjvGYjFFRSsRhJ067y5VTxZ8QbVhJtHtjbURNfooThwy3MwAEyo2U4aklb1uNNohC5K8owwl9ak9z345l+BqYDY+0henLh2Le776lfh31lobTuOv/AFcfz252X4OmVnPuhLhT/AAgZPU64soSJMaQVQa5oaoqm9PfYdORqHbjye3o2TWU1WMrGmBSMz18C0HOSu/WyEfzRoWvGO7JdGa9myXpkBXDmVdaJantJDt8x//nu///23MH/Jvl64Qy0KQCnENeC2Gpuxphtjs6E1trFatRZlF9Ogzd5xCfiVaYAAUIXbjgxsYTC4WtHD8gRqEnYKM4lUi4nGca94XuUZiTKJdq9Zfi/sUGxKd2RtiI3oaK6PLoi0VQFtGIi+CJx6BENjXTNPGl7kTZCcAt+y+KPi8p1yq9+fYjiOvL53VL8nQjkUxhl646f3ysl3f+dzPlWYLhnZd7iTdMC1TD+WKRVEIJdv+fwSCFqtRUDtbuViokdGBqKn4grgPANBzs6twmSuFGG4qFhQWRmvZ5iifM2yvvuwX+VaqWvv4F1/lf7xBI11PMatESRW0eFEvMSjY1OudGBmlgQGAZts0NLUHJVWPAKEw3Zauiu0ayfnw7itBFoUZVUTlUobDLcZp09fjPGJ+diAniaxtE5PzsXkCgRtS+DKDqzfG7pbo6NROCBwqNzwoGuGuTLE9dWteGhqJRaBUGNDC/3WDuYhYe03Gl1OioPRc2yJe3r44qL0teDLjEk9JYWkyCt0uYsSXI+DGDs39qCcaUBmBAlbhQL3HTeiUPqJ8sGjXKeMuY2dHEOa3kGF2S7o3hAZjyEoqYPviQW8NDHuthyuQejOvdJSTp4E9tk+fpsYZJvNRJIXTdV33ohjV/VNeJZ4jEmP3JO6XPHDdzNkzGOmVrj31hqCVUOm1On8s5IcAVPmas2mK2vFOrbi5MVU2PDfxPh4TrjOrFdxwz/ryzo4q7zgUeoVvvLtd6578JrQTv7LMD1/ij2xtYVXZBt9J/0Z2w4MDM/6qWLNtf9osyFV54k1YwD7fI6FUZ8skKEu6G2Nfk4jh1yB/Kabb403v+XHo7uzI+75whfiwuNPxOUz52JqejKFs71S+AvSO267NfaNDse5U48G1hQGGGVjwJQxLhUJdAW8als7Yt8Nx+Lspatx+tyF6OrvyzUjGzCIm/CW9o8eiP19QxkqczWZreW1OP/Eybh0+jHwvEQ5OxhpzRh9DXHkxT8Ur/ybfyeG9x0UsE/hXpkoDpWe/jYknpEoTg1B08qVB/xM/i948NMoQUM8/q1vxm994ANx6YlHkYdr8cb3/ny86Z0/hzHZmf1N3FG2Z66cAv3tILNNBDLzdXpyIiYmx3ObmKbmVhT1wejtG8CAqguXGTNZSqdB5yQzfEG5Cnce78oV/fOwzbZTo5rnjJw4nunixFVjVnowYmGdwwcOf38P6Wh3ywdzhWBq2+LlbQrbgMk2G1tRUHhDwEB1JMPbKWfDr83PRAuMeuPoQOwb7KHRZlA4DiAbSv/FxU6AJ3GDHhSREyaBL89IupTKc77gO1pdAj+pjjPf43paDQBIIb22VRvTq9txDUBNLwBEnqsguHw24468YUafRGVZCQy+yybVQyTlC3vf8/fTju/9nc+WQoq0zuZBQghCYVOULpf9zu0MZTz95EjGk4lT6lOIQpRycwiZZwyVKMBb3Y9GAtouFohW4vZmCVFlFiDgSRDRiLKWViHs6mk9mWjBn4ybhM+Z72uteJ/vGeqg3e4v4+rpLRB3Sy1eCkK3mc96zGG3Hl6ZX4iFqZlYdrvs5SUIFUt+h1bjATXFeu7lX4d3VL+zDmM35NYHM7Pz8eijT8aTFyfjMl7Eo+Dp8dkVhHc9FmzJ9FHYb9IOxwF7W+uiHUXgCBktlhBor6Ea+1QXE1i5yw7laIRg5esdCUY9CddETI8HiCi0FeQlIxBPsak1urp6orOzJ6/lPAxg7Cx5FZ772zjnxVW+u5rqorcFRoJOcy5W4k1ClW63UrkJU9GPCRTrlLGAQl3bxYDTwKJcD71bhW0aaLTd+UO5ZD/tVFn6vjSS4T1pgPLlBauTX7QkfSAFD+/bHwrIsj1SAflpSbS9JAN50j54tam1Pdo6u6MepeMKGGXzPAwePOGB4ZHo6R/A2i0KScFhpqT0sIowXcZjsk3FQBT20EvCgJ82J7/zRWDQ7zSyCmBKe/OZ8qdnWcZEFH7wCUp/Q2XkO3sFWn6O+3HS0aRXw4iGIN2K37GgIui4L+3y3bG0aYThFYSom8S9+6ffEz/6qlfHysR0fPnPPx1f/NRn4snHHs+t1ucQnOsoCkRw4THash+v6fnPe25MXr8WSzNT0D1YVQmhLLXgAXmObe4iWE/c/qx4zvNfGP0I6BU8yWsXzqfHqRK3i8uLZfPNvv7e2H/gEF5Fdz43dfVK7okmtbh5XwUvqa1/LMaO3x7N4Cd1PryQkBBuwofvgAYaEES8yY+UtfDKJvSX68glfyvr9qDM58rcHAr4izE9cRkQbcXxF7wgTtzx/DQcEyUJ7/JeesBULixEgVM0XB/TSJVGUmulEr29A9FqSFf6Vd6jpDWknb+VHlLKE+sG6ZKJsoX+iTNPDQoXDvCm41eOIZnYpkx2DpKe+O/+/sf+Qg/pKYW0v6fyQSdRrdGADYh/E6tsC6W0ifUquzjwDV4TWFpwmVkxPxdjHS3R02JSgWEImJPGO38mewsgjG/7y59plcpsAENtKXEncMsT+SmA/ZlX/M43AZWhAN7LCV68twEQ3NpcANsoBxsNd7i0uc8ppM3A82kVoUjxLy887agK8e89q9ag3/OwbtqS8PcZPr1XtXKqz1c/85m9uqplZAv27tuvLI82iihhJTO6rI99dR8eis56XYnb95KwIALrTA+UTxV4IYRyvWpZ5fiEwowyZei8l8/QFj5zPSrOXRjP30Vp+ZyMpuJTaXGdNiv49OA68YoOjPTmJmBNdaZnQ6i7ZtvhDeHqi5rT5y/Hw0+ci/H5lZjHn53crI1zcyuxWtcenSOHsL5uiIH+/gyNGF4ybGMYsg+vt4KCMAyji7ZL3fWNhiW3E5ezqxsxazZYgg/A8JjMmuTAj6QPnqt64T4jHJzz4uKkLh667OKxMKBjQs6/aqSOkYGe6O2soHhX8Lhrols6UmnJtAVDSatizzXK6msb+abRBq1zfWYVhb1V8KhBJ2WYnWRKs0Kkiu3MSBW+KCezleqdV6PixANQueq1ZfaT9UoL4pVTDyRx6Ul/Uu1alK2THrIGha1sgMLjU6NM4YUUT0+ozXXfEPJmG05cm4irl6/gDV3HMdCIgDdQVorGTUNWPJMVZJstP0Gd3z2qtJyfwCB/Suh7zxb686eKMiUr+ODejrsjrxTvC0EinngK4wJPGMHvp4aCyttMrhRwwFOL27EuDYnJqSkU0WQcOnwgfuqnfyre8Lq/FlvzS/H5z34u7v3W/TG1OAcuDDuqnIEP7coQLnXbxiZDZ/CVNOE8pAU8K0P/Lu7rQL6wNzFmN/kCPLVWYgscXccQu3L1ajTRnkP7RmMFOrrKb0RePr9Jee45tg4czWrcWMLwunYJ78GV9Lcz9N4Onpt6h2Lk2K3R2FKhPkN1KbrEXso48YcZxgk9iEtgJ63REWAJLXPNMSAXupVWpAK37zFj9Gt33x0Tly/w3FqcQIHe/OwXRHOj28jv4Uho00/T7R2Dc38vx4XKeobLGC7gHRoT9hWNGWAlLafM5FA2NWAc5NqKPCde9WCVScqfNHZtPc/ptcG9pXMce9VnSRp6To796DMppANd7R9UGDkAW4u77JLumX8uI2SRMnstHtAmbjLn0mLUbqxEX6UlOpqLRV/f0hRbvL9WYh08L5GWDvhd78gOek3BmgO9iQAfz6v8KWy4wr98R0YAWWVxRFGHrYOQ8jkRJ5BBLYTWFO3NWFdVRrAcjmQk/qXA3SvXWqr38v73HF5L5n/a/XzjaY9me/ee8XjqWa7JlE/NK+B7Hk97Ng/bkVaGq0QIHwnToEtNLubq/vhuy0Bnsm4tDS3snD+gsOLPOHr5vnctT+DEp93fNbGioJBrwJDnJDPPtOI5c5Vtzhwv4ULWJlXwjnCua4roH+6Ow0f3xfBYb+4H1QiDO/DeCr6bmptiYno6Hnv8ybhweSJmcGM2avGu65pjifKWQEXXwGh09QzG4sIyVun1mJwYj8WcgCcNwvwwh1s1dzSKY6FmWxRW0JThTOhkdgPhv4HQpjNlKwrayfcSd+cXdfk9JzHrRSE8VD6bJkqgTLEL6adGE9Y6313Gpa+7Em1YfO6VY7KGC+E6jopIol2FFZPOZGSEqErcsKke2TpM7V5LM3h767vSoQxY6FV45qofCCdpcdckDJRU0qW44RTXIiCjAVx3TCV5g99l1WtgkALJRuzxoWe2iXIUUpRjeFVlnDfyPd5Q6PsMwmvHMVq+22tT9Ds7uqLSgvWLwnJRzVmFPJ7ClYvnY3ZmmnIwboBf0rN1ZQPKkfTLP6vy/2xvPlAess3eS8GXEYBUjflpdlWZd8Q7e0JSJaQMqC7o6kXxV0J2yBR+u1ZbLoBKP37m3T8Vb33LW+I67f3sJz8Z99zz1RifmEDhUCn4dpNKs1eNArjqhJa8yRuV1tboxPJ37lVfX288+znPSd5aXphHqasVNJSLcnEs09VPTKJobeuKkUM3xLGbb40bb7opDh06AGjX4/KVS7kqgfsG0QEUDEY7/ZpFUWkEDvR0xezEVeA5CT04+bc+2uCTpp6BGDpyAs+0Ajww/pWlKBNToX1O6AE60AZkaVbCkT8VlacGmBOkAV/KAr3eBhj021/+ctz1v/40lmanoJGtOPbc58dtz34hNN2ShpXGjlNF1tY3UEDLOfdofnYOJTqX605KHW6nkdup9w9iwFQKLBLftICzrKwv/SkvlGWO/6sYgR0NUlnlaiIaXeBWlEgjer4aFZlVzXWfdxuK3/39v3gMSdHjUXO0q/mDDRSsQNug0DUQs12PFad0slEUti7zS2hYMlury7GFdjWm2IAFtgxDXp1djYm55czcUgBIzbCa/JcCLjtDebAhDTcMURopISZZ+73waR5J4J75nqjR+vMBrXrKrXE2eYnbDzTXxgASBZglgJ3cZ7qtVmIyNIXLCDkGw+UsXwZWIHCIcA/rq35mc/bawBWepRy/816SCl+r7S/P0k7KK32h3BQg5V1xW1UkKeS87z2IrnzzGZ+lDtqp9+A+NVp1Od6GYM5mYCkVoijK3DqyjRRidqRN1FoRjypx66nWlwP7fGb2XRofxnaFDWVxej9T2p3v1VoXgyPdse/AUPR0t0P4hs8iWhDcem8qgTNnz8cTp87H1Iw74u7G0ooLvdbQdkhklQ7DNLZyFeNlcvJaTM5cj7m52Vz+36VpFO56cMKgHcXQgSBC/4EnLE0g3IqlhZ0aAAHFthPTS1sZrlXQKKAUeipUs/4U9ioid311XHET6/Sp8NAezlS6ek9mPXa1tUdfB54D97ZkEhRCE9dbG4RXsU5z7pjwEYJ7+JPWtNZViEvbdTGHB+iq7wqklN7CN1sPbP3J2wot4SyDa6FmffSZR6OG+tKKR1gX3+bpAgC8UkATgN9F0K4tu/p2EeqWZ39KDeVUGCZBSg9JS16lEdartwaMHDzfgh5aOjqjo7sbeK5nuCZhRLkpQPSSLY9+5HWJ1/ZK9f6k4Y7DpDKyrT4jbVkbv+Wl3GCOKxpmGgUqXPmDJ21ejumojNIj4VoqQOk+ldNiLGCwdOG9vubHfiRe9vKXZTjxy5/7Ynzja1+PuRkXFbZtjn1JHw05zpQh9OX12ObZVax+2UNvrBuFdHBkOBeR7Xa1AWTDtYsXc8yoVS+Mel2Z2uQdF1M13dzMvIa2jmis9EZb50A0N7cn3Tr+IdiHKK+nty+mpqcQ8m6FQf14d4vIRbMhVahua+8cu+aGmuik3KbWjhjTQ8I4W7eteDO7W6vAR69HjwPFgbeVBhfwrioivqbc1UBJD1qDQ3El/4CIS4+fiW989Qso2CtQ3VYM33R73Pis5+PRNaP4fJ53zRxVblOXywG5MPO6OLH/tLUFhdRKf01QMLlKsag8ySW4xD20peeTykU+2KPjpFXolKbRbuha2kQBaxS4xqZy0shCGZahvZIMhujvfPSjz6CQuls/WCxlrAsg7sKS2yBboS6beAoDGdWwWA5OQszLWD6TCJmJuYVYcvY+DR3CCus0iwcLoBvLxOV40r0DCTbMtF81h8SdFLp3JGE/7TNDL3tErJWVgOXP+4VRZBrK5F5fS130tOg6IqAAXG6hzfMCkieyPJlzj4eSeaghhZlIt7wMg3EkkC3fkyPryz8Fe7n/Xcfe8wk/YFPu+32vMo6qdZvcVz0UAPTR0IuCWfhqy1MMCtVsLAQ1jKbV4cZWCoptkEq3UihkX1MQlHeynVUhtfddBZlhUeHIZ3JTwjVFXzZvC89hx4Vs+WyvNMXIaH8MDcOIbQ561+bZ6mA4QsTNxx4/dS7Onr8ScwtrsYKnv75uaEzYSMgQLXUKyUYKb6PeTthkFIY+2tMfB3q7o4KidW3A1V2EIXWaneR25V0wLbycOBY2TQpHCtKvdpxmRYKmHOdVuTtuMQC0zKAn4G4acQdt7upoj8721ujr6ohulKep9HpEfnbSj/5OrnMf7qTdzsoCD5xuke822TnhkbYnz0s7fM9xGv70IvVKgBiKaCd3ijVEnatyC3p5IxWOSkNaMHwkHSTIof+CE+kywzJYrjQiJy7ucViplWfkF6MSOW4L/j24CkP721R2vD/qyl2XabsKx3anZZut9X/owIrthzUIWj8VatxtM9GCslzGR7KgmzkYLa1ndGLvsAhLyf/44f2sII9yM+9Dy6Usn3BKBwoCAZR0yDWLlBZVRGZhCasUyPSvrb09U6LdL0qPzr2Yzp47F2dOn0Gwux1+CwK0IZeAUuAp+Ey0cZHRlBXgcxOFoLQymUMidByqC4+lq68vFlbdBXUnhfES3kErdGO0APGJg1X4aAeJucV3Q3UOWygDnc80hVc2qWfEuY0h3oQyHR0ajJ7OrtzxdYW2uj2LIdkVFNRA32BOLDe13AVXe02HRuAPHj0eLV0D6eloGBmu1iS1/042X4Wh3BDRFfbFuYpI/Et/CV/+g8SAM7TDdXnt+sUL8cDXvxjrs9eimUL79x+K47c/O7q7upC1erzFAajHm1L+iUsXkc1QKfBxFXKz4vROi0cjT2msUhcIK2RQ5GPSrj85qrRdZAxP8Fw+yhNetx7f0RM2wuORdEvffvdjz+AhHe6ufDA1nUjh9K6prCqmfIDP3F1VxqFWY+ZleRhDJj6h9R05+7mns5IxVSdiOZFK4hGp2VgFqC2lB8kyT3XYOqpdFd5el0mrfx60zYclbFrptVQCKqSmGpBehEJainy6CGgqQQVyvu9lKysCIfuUddgcv5eGVNtR/V19OQnB9/n99LZ6STSlQgA4ibQq3PJ/DsqyF1WP66nrEJaWt+0x5OAacNrfUsMKxOmTrVqTPGqmC5SVisY/S0xN5LW9NpW+88P+SFF7n0W4lSrFkxY4mjDr263fju7+DhTRQPT0VbCUFBZmpGFJS6ww7tVr1+KxR0/GlWvTsbji8kEOuKqAXKGYzxotXpQRddONjDWbep6TeW284UO3F8DiGqC8w13dcfPY/jg8MBQN0FDNymqureeKz9KFwtqlmhS2dmMHZexYzVYt9TS3FEsawVAWa0Sg4jl0d7RFB5ZtI8+7KgTqO3CcM623AwHVhXLqbG2mHpiNOlKIiVROBXsjbTft3BRw7qSgUHAULuaZbAd0Q7+kw9W9hWEbqRMUpEJUKTgulOm0Oy4oieqyfP6U9nq7eYCXVKiUmSFBhEuOJVJXiR7opZjAgUFiHY0INAS1h4JIZBqOOnRgf27ct7Q4R5ulJdqfeC6UnjSSveV/6YJOpPUtnRlFoCwHmjMN2+vwXRoUEgDP5/u8XAwt+2HJhZ78YemFnr0m3hCSXLQu55yIH/lPeZE8S4c1IOx7jmUA/g0UllyorHABXK11p3R0IOzNtit0q5rhWZWdyixhDJw4DMkadm2C8LTqK12VuOGGI3H8xE1x04ljMTAyEoN4R4eOHolKeyXOnzkjM0WbIUMKVxXZGb0+u6WMcnM7E2I0wlxfsBbDBW2XyS/2pAXDprWpOb2u/r4elNKlWEbeNdJ2txFZXoUe8aCa25tyGZ42ynWpp4GDx6IVj2sTuqpuVpehOOBg1Un7wiU9kLLOZHrWNFHFXrYgL0aPv4WBCR5f/9pXMkyINYEXdnvsP3Zz9seVUpQvrtawurCSXp4evvSnAnJieIZO+Z3zQ1VgKFtJRQ6QnqVZ5VlVIXmojAy5m8JdZCF0pczmW5bBczkOKz1ZrpEqaYTyXFLsd3//9/8bF6oKCXf2uxVSHOhu+2AyjkxhsVo6EhgCLkM89E6+lKmEnONNrm+mQNzALRRgakHXVRs3HZyG6mktIjSWVh0wFKhoWd7TGklLjsb5YiHngpDqKaNKtNapK18df4IahBOv2Ri/8y73Btr0kLQEeJF6CnDKxDqBn56ZV6yPV7NGP3k2y98rLu9Qb7X48mS2qHz6Gjefqp+jypC+VBjXr76zV5/385ny+6l3FT7CNkmca6Vh6bJnaI1GGU5pztAdygoCMOU+w4HWqPKhv9ZUDq5LHJwOklpeVpVnecp6dmoQAGbJoSR6BzpjZGwoOjoQ5M1FIRjWdLM+iercuYtx8onTEP1irG3UxBre0MY2NGHIBIFpnZkFhcBxno0bIZZPrXbDawZ+FK0yvkoJPEqoCMHd5dVoWNmMPixyPRnNILdDEBm+4269FM07IBy6cZv48YWlXI1ai1lh6j1FlTsEd7W3UA+/dxAaKjS6bHhPpabocrZ6rrJtGEIi4kgFChzL/C48JASaZUj70gRqK59Li1+tw3N6rhso0cBib+nCokdo2Y5mBK2CSpinp+qYVbYBBue+mXp0PplSpOk124fcF8c+8p7ZVSojva5taFvV6GrQ9nLTR1JYmn1Wn7PuJ6Ym05qWn1QqJhwpyLL8PSWQYR9pyv5Qf3pQ1sd14bG+tshXx9fsq8/Ra/qi4ei7vABJyad520LyI2mad/YoOwWUNVqKocWciJst5y4vK9ByXgrvSNs2I72/LZ6CVtyG3ew/++hbScL8+T+tyDCYlnsqeeXLpjSwkeNkS/NzsY7H6FhFGx6wayqaZfbKV7wi3vOe98RrfviHM5vykW8/kNl1mWjQjGKjscUYsKX0EWFqKnxLQ3O0YQCYIWcI2dUx9L7WN1Z0a6LBjDPnc4H7sZF94VJDJ0+dhDZX+d4h8HPtxm68swYNnLXl3KBx+MjxaOsfgo/puwrHE1iYrKCComMJ0yS1xJNjQPZ1vSgwjK80JHwPeLs9TAMGzPzEZDzx+GPR0tsTf/WvvzX233ALdaDUfBZFubq4mHOpynbk4lMFo/KRl4Uu3QImJlDJy1VakD5LuBCMgG9x6KeK0vaoXKoreBdaAV8SvUfWU3gnozlcMiJhmz/6sY99lJ/TnCok5wGoePKZPI70dP66vxQAWgRSgMywDmBVXXaiFmGlZV0sJRnFtNrmaK9oxe0NImPFZ6YWhdnP4p3YaToH4O2oYaakRkqR2J4S0HuHHS4AKfUm4dOkrJfPHDhD8NltQGfp0d9aF72Yw5JuFWAKlJKhI8Cxdy3HQrnuMxYms+TBx3e3wvrKp+32yHd4yvaW7+Waf6W1fONyuVe+52HZvuNzPs+ZAo7TkhOW+VyxZnzRJXG0VLYgRomiReYB/vbF2gy/CVcJq5CTpVcPxUJWmzhIpU2ZPqBl7JpWfYM9MXpgINo7W7NcBbdM0IziU0AaKjl9+kLMLyn8dyBm6GGngbpw6aEJiVkiy5AeuMfpSGWmpaoS0lLNyYu00Rh97grMmTuupqCFCemXa99taEnDNArsWrSIrVeAu5ZZzgKnz25+t4oSnHMwN/FmHZRLfc6e74QGG/xNH7IvSjPek9nVvRoeLjIpvYhO6crxMnEseTgvI/DgGqFvISqt5SKm/BKuwsZECQVNevhcvT63EhfHp2N+0eVW1lMJG/rQoMg0cMowm2kLptWLd0ywuaWknqdA5s9JhGJfxpYOXKmgHYHaO9AXQ/tGY+TAaAyMDsa+g/s5TSwZweIfA3/Dmb7d0dWJUHQqr3VRhginX9atMCpwKrgHkPxHh7lfxqEweNZXeG8zYSax2CYFXY7voJSEU77if3laEP8LO2DjkXzJO+IMdOR3p4Uo6H0vq0ewFFlgPaW0FMSGpfjlUEEjAr4dz0ilQPE8C/wp0/abHee6dMtLGNXyAGW73M/QUDfPbmTfIeToHh6KN/2NH48bbjwWfXhbk+Pjcerk47F/ZDjmro3HZ/7Xn3K9M+lqadHNJovR4BwxFaITuB3fElfynGtS7mwZQiuTi13RIsde8URUossr67lppSuQrKMgr4zjpdDPSlsl6Wtraz368Nyb6YcZwQMHb4jWbhQSqJAu0ssQfsKItvg7DSYE964TprmeRh11uXK9G+Rl9ivwEj/i7quf/LO475N/QoELMXb8aDz7Za+Kgzcez36g6WJXDxj6cDpP4VvwQJm+n5ORqUPEKVf1lCy7nN4Q3AXvVWUkQsW5xuOW8kmYcE3q8beP+KwyzzNlfr6rQtIA2TTL7r0UOsX5lHfE+ZfHXx5/efzl8ZfHXx7//3BE/N/voWddknG56QAAAABJRU5ErkJggg=="/>
          <p:cNvSpPr>
            <a:spLocks noChangeAspect="1" noChangeArrowheads="1"/>
          </p:cNvSpPr>
          <p:nvPr/>
        </p:nvSpPr>
        <p:spPr bwMode="auto">
          <a:xfrm>
            <a:off x="219075" y="-3048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352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EF49BC8-980B-48B7-9FAC-047DA2C8529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685" y="4553084"/>
            <a:ext cx="3458414" cy="16859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 sz="4300">
                <a:solidFill>
                  <a:srgbClr val="FFFFFF"/>
                </a:solidFill>
              </a:rPr>
              <a:t>Gestructureerde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99818" y="640080"/>
            <a:ext cx="7172138" cy="3745107"/>
          </a:xfrm>
        </p:spPr>
        <p:txBody>
          <a:bodyPr>
            <a:normAutofit/>
          </a:bodyPr>
          <a:lstStyle/>
          <a:p>
            <a:pPr fontAlgn="base"/>
            <a:r>
              <a:rPr lang="nl-NL" dirty="0"/>
              <a:t>Exact doel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Duidelijke observatievraag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Vaak bij vragen over getallen (hoe lang, hoe vaak)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Observatieformulier gebruiken (aankruisen)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Meestal niet participerend observeren</a:t>
            </a: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39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EF49BC8-980B-48B7-9FAC-047DA2C8529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208" y="4553084"/>
            <a:ext cx="4335369" cy="16859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Interval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99818" y="640080"/>
            <a:ext cx="7172138" cy="3745107"/>
          </a:xfrm>
        </p:spPr>
        <p:txBody>
          <a:bodyPr>
            <a:normAutofit/>
          </a:bodyPr>
          <a:lstStyle/>
          <a:p>
            <a:pPr fontAlgn="base"/>
            <a:r>
              <a:rPr lang="nl-NL" sz="2000"/>
              <a:t>Wisselende tijden observeren</a:t>
            </a:r>
            <a:r>
              <a:rPr lang="en-US" sz="2000"/>
              <a:t>​</a:t>
            </a:r>
          </a:p>
          <a:p>
            <a:pPr fontAlgn="base"/>
            <a:r>
              <a:rPr lang="nl-NL" sz="2000"/>
              <a:t>Altijd aan de hand van je observatiedoel</a:t>
            </a:r>
            <a:r>
              <a:rPr lang="en-US" sz="2000"/>
              <a:t>​</a:t>
            </a:r>
          </a:p>
          <a:p>
            <a:pPr fontAlgn="base"/>
            <a:r>
              <a:rPr lang="nl-NL" sz="2000"/>
              <a:t>Vooraf vastleggen wanneer je gaat observeren</a:t>
            </a:r>
            <a:r>
              <a:rPr lang="en-US" sz="2000"/>
              <a:t>​</a:t>
            </a:r>
          </a:p>
          <a:p>
            <a:pPr marL="0" indent="0" fontAlgn="base">
              <a:buNone/>
            </a:pPr>
            <a:endParaRPr lang="nl-NL" sz="2000"/>
          </a:p>
          <a:p>
            <a:pPr marL="0" indent="0" fontAlgn="base">
              <a:buNone/>
            </a:pPr>
            <a:r>
              <a:rPr lang="nl-NL" sz="2000" b="1"/>
              <a:t>Voordelen</a:t>
            </a:r>
            <a:r>
              <a:rPr lang="nl-NL" sz="2000"/>
              <a:t>: meer informatie verzamelen en deze ook vergelijken met elkaar.</a:t>
            </a:r>
            <a:r>
              <a:rPr lang="en-US" sz="2000"/>
              <a:t>​</a:t>
            </a:r>
          </a:p>
          <a:p>
            <a:pPr fontAlgn="base"/>
            <a:endParaRPr lang="nl-NL" sz="2000"/>
          </a:p>
          <a:p>
            <a:pPr marL="0" indent="0" fontAlgn="base">
              <a:buNone/>
            </a:pPr>
            <a:r>
              <a:rPr lang="nl-NL" sz="2000"/>
              <a:t>Bijvoorbeeld: een cliënt eet wel bij het ontbijt maar niet bij de lunch.</a:t>
            </a:r>
            <a:endParaRPr lang="en-US" sz="2000"/>
          </a:p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3073658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07287DF-63B2-4B7A-8034-C6B8A1AD23C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877416"/>
            <a:ext cx="5455921" cy="510316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4A86DA6-9773-40FB-ABE6-7561E38F39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Contextuele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Niet de cliënt maar de omgeving wordt geobserveerd!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endParaRPr lang="nl-NL" sz="1700">
              <a:solidFill>
                <a:srgbClr val="FFFFFF"/>
              </a:solidFill>
            </a:endParaRPr>
          </a:p>
          <a:p>
            <a:pPr marL="0" indent="0" fontAlgn="base">
              <a:buNone/>
            </a:pPr>
            <a:r>
              <a:rPr lang="nl-NL" sz="1700" b="1">
                <a:solidFill>
                  <a:srgbClr val="FFFFFF"/>
                </a:solidFill>
              </a:rPr>
              <a:t>Waar let je op?</a:t>
            </a:r>
            <a:r>
              <a:rPr lang="en-US" sz="1700">
                <a:solidFill>
                  <a:srgbClr val="FFFFFF"/>
                </a:solidFill>
              </a:rPr>
              <a:t>​</a:t>
            </a:r>
            <a:endParaRPr lang="nl-NL" sz="1700">
              <a:solidFill>
                <a:srgbClr val="FFFFFF"/>
              </a:solidFill>
            </a:endParaRPr>
          </a:p>
          <a:p>
            <a:pPr fontAlgn="base"/>
            <a:r>
              <a:rPr lang="nl-NL" sz="1700">
                <a:solidFill>
                  <a:srgbClr val="FFFFFF"/>
                </a:solidFill>
              </a:rPr>
              <a:t>Contacten die cliënt heeft met anderen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>
                <a:solidFill>
                  <a:srgbClr val="FFFFFF"/>
                </a:solidFill>
              </a:rPr>
              <a:t>Woonsituatie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>
                <a:solidFill>
                  <a:srgbClr val="FFFFFF"/>
                </a:solidFill>
              </a:rPr>
              <a:t>Dagindeling gezinsleden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endParaRPr lang="nl-NL" sz="1700">
              <a:solidFill>
                <a:srgbClr val="FFFFFF"/>
              </a:solidFill>
            </a:endParaRP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Er gebeuren veel dingen tegelijk, observeren is dan lastig. Video-opname is een goed hulpmiddel.</a:t>
            </a:r>
            <a:endParaRPr lang="en-US" sz="170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1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105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229</TotalTime>
  <Words>295</Words>
  <Application>Microsoft Office PowerPoint</Application>
  <PresentationFormat>Breedbeeld</PresentationFormat>
  <Paragraphs>55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Tw Cen MT</vt:lpstr>
      <vt:lpstr>Tw Cen MT Condensed</vt:lpstr>
      <vt:lpstr>Wingdings</vt:lpstr>
      <vt:lpstr>Wingdings 3</vt:lpstr>
      <vt:lpstr>Integraal</vt:lpstr>
      <vt:lpstr>Observeren rapporteren</vt:lpstr>
      <vt:lpstr>Wat gaan we doen?</vt:lpstr>
      <vt:lpstr>Valkuilen bij observatie</vt:lpstr>
      <vt:lpstr>PowerPoint-presentatie</vt:lpstr>
      <vt:lpstr>Selffulfilling Prophecy</vt:lpstr>
      <vt:lpstr>Vrije observatie</vt:lpstr>
      <vt:lpstr>Gestructureerde observatie</vt:lpstr>
      <vt:lpstr>Interval observatie</vt:lpstr>
      <vt:lpstr>Contextuele observatie</vt:lpstr>
      <vt:lpstr>Protocollaire observatie</vt:lpstr>
      <vt:lpstr>Observatie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 rapporteren</dc:title>
  <dc:creator>Lydia van Hes</dc:creator>
  <cp:lastModifiedBy>Lydia van Hes</cp:lastModifiedBy>
  <cp:revision>11</cp:revision>
  <dcterms:modified xsi:type="dcterms:W3CDTF">2017-11-14T13:29:15Z</dcterms:modified>
</cp:coreProperties>
</file>