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0" r:id="rId1"/>
  </p:sldMasterIdLst>
  <p:sldIdLst>
    <p:sldId id="256" r:id="rId2"/>
    <p:sldId id="25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281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SchemeForSuggestions">
  <dgm:title val="Color Scheme for Suggestions"/>
  <dgm:desc val="Color Scheme for Suggestions"/>
  <dgm:catLst>
    <dgm:cat type="Other" pri="2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bg1">
        <a:lumMod val="95000"/>
      </a:schemeClr>
    </dgm:fillClrLst>
    <dgm:linClrLst>
      <a:schemeClr val="bg1">
        <a:lumMod val="95000"/>
      </a:schemeClr>
    </dgm:linClrLst>
    <dgm:effectClrLst/>
    <dgm:txLinClrLst/>
    <dgm:txFillClrLst meth="repeat">
      <a:schemeClr val="tx1">
        <a:lumMod val="75000"/>
        <a:lumOff val="25000"/>
      </a:schemeClr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SchemeForSuggestions">
  <dgm:title val="Color Scheme for Suggestions"/>
  <dgm:desc val="Color Scheme for Suggestions"/>
  <dgm:catLst>
    <dgm:cat type="Other" pri="2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bg1">
        <a:lumMod val="95000"/>
      </a:schemeClr>
    </dgm:fillClrLst>
    <dgm:linClrLst>
      <a:schemeClr val="bg1">
        <a:lumMod val="95000"/>
      </a:schemeClr>
    </dgm:linClrLst>
    <dgm:effectClrLst/>
    <dgm:txLinClrLst/>
    <dgm:txFillClrLst meth="repeat">
      <a:schemeClr val="tx1">
        <a:lumMod val="75000"/>
        <a:lumOff val="25000"/>
      </a:schemeClr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SchemeForSuggestions">
  <dgm:title val="Color Scheme for Suggestions"/>
  <dgm:desc val="Color Scheme for Suggestions"/>
  <dgm:catLst>
    <dgm:cat type="Other" pri="2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bg1">
        <a:lumMod val="95000"/>
      </a:schemeClr>
    </dgm:fillClrLst>
    <dgm:linClrLst>
      <a:schemeClr val="bg1">
        <a:lumMod val="95000"/>
      </a:schemeClr>
    </dgm:linClrLst>
    <dgm:effectClrLst/>
    <dgm:txLinClrLst/>
    <dgm:txFillClrLst meth="repeat">
      <a:schemeClr val="tx1">
        <a:lumMod val="75000"/>
        <a:lumOff val="25000"/>
      </a:schemeClr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SchemeForSuggestions">
  <dgm:title val="Color Scheme for Suggestions"/>
  <dgm:desc val="Color Scheme for Suggestions"/>
  <dgm:catLst>
    <dgm:cat type="Other" pri="2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bg1">
        <a:lumMod val="95000"/>
      </a:schemeClr>
    </dgm:fillClrLst>
    <dgm:linClrLst>
      <a:schemeClr val="bg1">
        <a:lumMod val="95000"/>
      </a:schemeClr>
    </dgm:linClrLst>
    <dgm:effectClrLst/>
    <dgm:txLinClrLst/>
    <dgm:txFillClrLst meth="repeat">
      <a:schemeClr val="tx1">
        <a:lumMod val="75000"/>
        <a:lumOff val="25000"/>
      </a:schemeClr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SchemeForSuggestions">
  <dgm:title val="Color Scheme for Suggestions"/>
  <dgm:desc val="Color Scheme for Suggestions"/>
  <dgm:catLst>
    <dgm:cat type="Other" pri="2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bg1">
        <a:lumMod val="95000"/>
      </a:schemeClr>
    </dgm:fillClrLst>
    <dgm:linClrLst>
      <a:schemeClr val="bg1">
        <a:lumMod val="95000"/>
      </a:schemeClr>
    </dgm:linClrLst>
    <dgm:effectClrLst/>
    <dgm:txLinClrLst/>
    <dgm:txFillClrLst meth="repeat">
      <a:schemeClr val="tx1">
        <a:lumMod val="75000"/>
        <a:lumOff val="25000"/>
      </a:schemeClr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2FF2A65-7865-4F5D-861E-C0E5461DCB93}" type="doc">
      <dgm:prSet loTypeId="urn:microsoft.com/office/officeart/2016/7/layout/BasicLinearProcessNumbered" loCatId="process" qsTypeId="urn:microsoft.com/office/officeart/2005/8/quickstyle/simple4" qsCatId="simple" csTypeId="urn:microsoft.com/office/officeart/2005/8/colors/ColorSchemeForSuggestions" csCatId="other"/>
      <dgm:spPr/>
      <dgm:t>
        <a:bodyPr/>
        <a:lstStyle/>
        <a:p>
          <a:endParaRPr lang="en-US"/>
        </a:p>
      </dgm:t>
    </dgm:pt>
    <dgm:pt modelId="{1158D424-8175-4667-8E15-4CC1FFFF4D02}">
      <dgm:prSet/>
      <dgm:spPr/>
      <dgm:t>
        <a:bodyPr/>
        <a:lstStyle/>
        <a:p>
          <a:r>
            <a:rPr lang="nl-NL"/>
            <a:t>Vrije observatie</a:t>
          </a:r>
          <a:endParaRPr lang="en-US"/>
        </a:p>
      </dgm:t>
    </dgm:pt>
    <dgm:pt modelId="{442F9D60-0DF5-4638-B561-6775337256DA}" type="parTrans" cxnId="{39216597-E2E9-4C99-B15D-A55964338692}">
      <dgm:prSet/>
      <dgm:spPr/>
      <dgm:t>
        <a:bodyPr/>
        <a:lstStyle/>
        <a:p>
          <a:endParaRPr lang="en-US"/>
        </a:p>
      </dgm:t>
    </dgm:pt>
    <dgm:pt modelId="{4585BF57-628E-4B49-A20D-080197118DD8}" type="sibTrans" cxnId="{39216597-E2E9-4C99-B15D-A55964338692}">
      <dgm:prSet phldrT="1" phldr="0"/>
      <dgm:spPr/>
      <dgm:t>
        <a:bodyPr/>
        <a:lstStyle/>
        <a:p>
          <a:r>
            <a:rPr lang="en-US"/>
            <a:t>1</a:t>
          </a:r>
        </a:p>
      </dgm:t>
    </dgm:pt>
    <dgm:pt modelId="{8D1B5F91-DC18-473F-8E37-0523EA31472C}">
      <dgm:prSet/>
      <dgm:spPr/>
      <dgm:t>
        <a:bodyPr/>
        <a:lstStyle/>
        <a:p>
          <a:r>
            <a:rPr lang="nl-NL"/>
            <a:t>Gestructureerde observatie</a:t>
          </a:r>
          <a:endParaRPr lang="en-US"/>
        </a:p>
      </dgm:t>
    </dgm:pt>
    <dgm:pt modelId="{27CEB898-2715-4CF1-965A-3A9DA6FC5128}" type="parTrans" cxnId="{02476565-7BDC-43CB-901C-6ED08F6A8458}">
      <dgm:prSet/>
      <dgm:spPr/>
      <dgm:t>
        <a:bodyPr/>
        <a:lstStyle/>
        <a:p>
          <a:endParaRPr lang="en-US"/>
        </a:p>
      </dgm:t>
    </dgm:pt>
    <dgm:pt modelId="{4B8C00D6-2C71-427C-84B7-94A127E8D18E}" type="sibTrans" cxnId="{02476565-7BDC-43CB-901C-6ED08F6A8458}">
      <dgm:prSet phldrT="2" phldr="0"/>
      <dgm:spPr/>
      <dgm:t>
        <a:bodyPr/>
        <a:lstStyle/>
        <a:p>
          <a:r>
            <a:rPr lang="en-US"/>
            <a:t>2</a:t>
          </a:r>
        </a:p>
      </dgm:t>
    </dgm:pt>
    <dgm:pt modelId="{432921C1-BDF6-4822-8225-61098F5C5EC5}">
      <dgm:prSet/>
      <dgm:spPr/>
      <dgm:t>
        <a:bodyPr/>
        <a:lstStyle/>
        <a:p>
          <a:r>
            <a:rPr lang="nl-NL"/>
            <a:t>Intervalobservatie</a:t>
          </a:r>
          <a:endParaRPr lang="en-US"/>
        </a:p>
      </dgm:t>
    </dgm:pt>
    <dgm:pt modelId="{B91E553C-6E95-4BF4-AED0-F1DCFC46ED5F}" type="parTrans" cxnId="{FB81ED51-5363-4BCB-A8CF-77509DC371B9}">
      <dgm:prSet/>
      <dgm:spPr/>
      <dgm:t>
        <a:bodyPr/>
        <a:lstStyle/>
        <a:p>
          <a:endParaRPr lang="en-US"/>
        </a:p>
      </dgm:t>
    </dgm:pt>
    <dgm:pt modelId="{1C04BB80-A305-4A4D-B44D-4ADDF3A5EF8B}" type="sibTrans" cxnId="{FB81ED51-5363-4BCB-A8CF-77509DC371B9}">
      <dgm:prSet phldrT="3" phldr="0"/>
      <dgm:spPr/>
      <dgm:t>
        <a:bodyPr/>
        <a:lstStyle/>
        <a:p>
          <a:r>
            <a:rPr lang="en-US"/>
            <a:t>3</a:t>
          </a:r>
        </a:p>
      </dgm:t>
    </dgm:pt>
    <dgm:pt modelId="{022F6FCD-7BC2-4EDE-BF25-BBCA12B5F4F9}">
      <dgm:prSet/>
      <dgm:spPr/>
      <dgm:t>
        <a:bodyPr/>
        <a:lstStyle/>
        <a:p>
          <a:r>
            <a:rPr lang="nl-NL"/>
            <a:t>Contextuele observatie</a:t>
          </a:r>
          <a:endParaRPr lang="en-US"/>
        </a:p>
      </dgm:t>
    </dgm:pt>
    <dgm:pt modelId="{A5E6E3EB-43C2-4D7C-9916-28D154B91076}" type="parTrans" cxnId="{794110F7-83CF-4E93-8668-A1445567CE74}">
      <dgm:prSet/>
      <dgm:spPr/>
      <dgm:t>
        <a:bodyPr/>
        <a:lstStyle/>
        <a:p>
          <a:endParaRPr lang="en-US"/>
        </a:p>
      </dgm:t>
    </dgm:pt>
    <dgm:pt modelId="{E6D7DB0F-FA21-4AB9-8E7A-BB6E5DA273A8}" type="sibTrans" cxnId="{794110F7-83CF-4E93-8668-A1445567CE74}">
      <dgm:prSet phldrT="4" phldr="0"/>
      <dgm:spPr/>
      <dgm:t>
        <a:bodyPr/>
        <a:lstStyle/>
        <a:p>
          <a:r>
            <a:rPr lang="en-US"/>
            <a:t>4</a:t>
          </a:r>
        </a:p>
      </dgm:t>
    </dgm:pt>
    <dgm:pt modelId="{8DF2F3A3-3087-49A9-AC00-8AF5BE66D72D}">
      <dgm:prSet/>
      <dgm:spPr/>
      <dgm:t>
        <a:bodyPr/>
        <a:lstStyle/>
        <a:p>
          <a:r>
            <a:rPr lang="nl-NL"/>
            <a:t>Protocollaire observatie</a:t>
          </a:r>
          <a:endParaRPr lang="en-US"/>
        </a:p>
      </dgm:t>
    </dgm:pt>
    <dgm:pt modelId="{AC345485-D9A4-4A48-AAB5-4097C669354F}" type="parTrans" cxnId="{BAA653B5-A140-418F-8093-BF37E0DD52E4}">
      <dgm:prSet/>
      <dgm:spPr/>
      <dgm:t>
        <a:bodyPr/>
        <a:lstStyle/>
        <a:p>
          <a:endParaRPr lang="en-US"/>
        </a:p>
      </dgm:t>
    </dgm:pt>
    <dgm:pt modelId="{6CC4E0A9-A17D-4BA3-9FDB-7318DDC247A8}" type="sibTrans" cxnId="{BAA653B5-A140-418F-8093-BF37E0DD52E4}">
      <dgm:prSet phldrT="5" phldr="0"/>
      <dgm:spPr/>
      <dgm:t>
        <a:bodyPr/>
        <a:lstStyle/>
        <a:p>
          <a:r>
            <a:rPr lang="en-US"/>
            <a:t>5</a:t>
          </a:r>
        </a:p>
      </dgm:t>
    </dgm:pt>
    <dgm:pt modelId="{4C73DEE0-628D-49D5-BF8C-E6F33ED8EAFD}" type="pres">
      <dgm:prSet presAssocID="{92FF2A65-7865-4F5D-861E-C0E5461DCB93}" presName="Name0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60E6A8DD-6D88-4B6B-8B99-E73F1C0DB82C}" type="pres">
      <dgm:prSet presAssocID="{1158D424-8175-4667-8E15-4CC1FFFF4D02}" presName="compositeNode" presStyleCnt="0">
        <dgm:presLayoutVars>
          <dgm:bulletEnabled val="1"/>
        </dgm:presLayoutVars>
      </dgm:prSet>
      <dgm:spPr/>
    </dgm:pt>
    <dgm:pt modelId="{AC865377-7E47-4386-A230-37ED7C12815D}" type="pres">
      <dgm:prSet presAssocID="{1158D424-8175-4667-8E15-4CC1FFFF4D02}" presName="bgRect" presStyleLbl="bgAccFollowNode1" presStyleIdx="0" presStyleCnt="5"/>
      <dgm:spPr/>
      <dgm:t>
        <a:bodyPr/>
        <a:lstStyle/>
        <a:p>
          <a:endParaRPr lang="nl-NL"/>
        </a:p>
      </dgm:t>
    </dgm:pt>
    <dgm:pt modelId="{7D518661-61CD-4A5D-A7A3-E399DF3B1310}" type="pres">
      <dgm:prSet presAssocID="{4585BF57-628E-4B49-A20D-080197118DD8}" presName="sibTransNodeCircle" presStyleLbl="alignNode1" presStyleIdx="0" presStyleCnt="10">
        <dgm:presLayoutVars>
          <dgm:chMax val="0"/>
          <dgm:bulletEnabled/>
        </dgm:presLayoutVars>
      </dgm:prSet>
      <dgm:spPr/>
      <dgm:t>
        <a:bodyPr/>
        <a:lstStyle/>
        <a:p>
          <a:endParaRPr lang="nl-NL"/>
        </a:p>
      </dgm:t>
    </dgm:pt>
    <dgm:pt modelId="{654BB29E-0E78-40AD-836D-3A82159E1475}" type="pres">
      <dgm:prSet presAssocID="{1158D424-8175-4667-8E15-4CC1FFFF4D02}" presName="bottomLine" presStyleLbl="alignNode1" presStyleIdx="1" presStyleCnt="10">
        <dgm:presLayoutVars/>
      </dgm:prSet>
      <dgm:spPr/>
    </dgm:pt>
    <dgm:pt modelId="{59A5F0BF-6C17-4522-B144-BA70F987574F}" type="pres">
      <dgm:prSet presAssocID="{1158D424-8175-4667-8E15-4CC1FFFF4D02}" presName="nodeText" presStyleLbl="bgAccFollowNode1" presStyleIdx="0" presStyleCnt="5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1483E356-5474-4B47-A2BD-25A538A9FA27}" type="pres">
      <dgm:prSet presAssocID="{4585BF57-628E-4B49-A20D-080197118DD8}" presName="sibTrans" presStyleCnt="0"/>
      <dgm:spPr/>
    </dgm:pt>
    <dgm:pt modelId="{FCD394D2-E163-4266-ABCD-16625ACFE870}" type="pres">
      <dgm:prSet presAssocID="{8D1B5F91-DC18-473F-8E37-0523EA31472C}" presName="compositeNode" presStyleCnt="0">
        <dgm:presLayoutVars>
          <dgm:bulletEnabled val="1"/>
        </dgm:presLayoutVars>
      </dgm:prSet>
      <dgm:spPr/>
    </dgm:pt>
    <dgm:pt modelId="{12DE2428-A0C7-4711-93C6-FC9B7181F931}" type="pres">
      <dgm:prSet presAssocID="{8D1B5F91-DC18-473F-8E37-0523EA31472C}" presName="bgRect" presStyleLbl="bgAccFollowNode1" presStyleIdx="1" presStyleCnt="5"/>
      <dgm:spPr/>
      <dgm:t>
        <a:bodyPr/>
        <a:lstStyle/>
        <a:p>
          <a:endParaRPr lang="nl-NL"/>
        </a:p>
      </dgm:t>
    </dgm:pt>
    <dgm:pt modelId="{FDE9E1BD-239D-4FC4-8702-59D192FC7A81}" type="pres">
      <dgm:prSet presAssocID="{4B8C00D6-2C71-427C-84B7-94A127E8D18E}" presName="sibTransNodeCircle" presStyleLbl="alignNode1" presStyleIdx="2" presStyleCnt="10">
        <dgm:presLayoutVars>
          <dgm:chMax val="0"/>
          <dgm:bulletEnabled/>
        </dgm:presLayoutVars>
      </dgm:prSet>
      <dgm:spPr/>
      <dgm:t>
        <a:bodyPr/>
        <a:lstStyle/>
        <a:p>
          <a:endParaRPr lang="nl-NL"/>
        </a:p>
      </dgm:t>
    </dgm:pt>
    <dgm:pt modelId="{C37D5B70-D417-442E-B643-AAE3CAC0A84B}" type="pres">
      <dgm:prSet presAssocID="{8D1B5F91-DC18-473F-8E37-0523EA31472C}" presName="bottomLine" presStyleLbl="alignNode1" presStyleIdx="3" presStyleCnt="10">
        <dgm:presLayoutVars/>
      </dgm:prSet>
      <dgm:spPr/>
    </dgm:pt>
    <dgm:pt modelId="{31231E51-10D9-4DE6-A9D8-F891D2984D4C}" type="pres">
      <dgm:prSet presAssocID="{8D1B5F91-DC18-473F-8E37-0523EA31472C}" presName="nodeText" presStyleLbl="bgAccFollowNode1" presStyleIdx="1" presStyleCnt="5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27B112D8-1C31-414F-86CE-B02404CE1636}" type="pres">
      <dgm:prSet presAssocID="{4B8C00D6-2C71-427C-84B7-94A127E8D18E}" presName="sibTrans" presStyleCnt="0"/>
      <dgm:spPr/>
    </dgm:pt>
    <dgm:pt modelId="{FD7E81F8-C838-42E7-898B-49FA0B34A62E}" type="pres">
      <dgm:prSet presAssocID="{432921C1-BDF6-4822-8225-61098F5C5EC5}" presName="compositeNode" presStyleCnt="0">
        <dgm:presLayoutVars>
          <dgm:bulletEnabled val="1"/>
        </dgm:presLayoutVars>
      </dgm:prSet>
      <dgm:spPr/>
    </dgm:pt>
    <dgm:pt modelId="{E66B7594-87BA-4EC1-8049-33D357A03FF5}" type="pres">
      <dgm:prSet presAssocID="{432921C1-BDF6-4822-8225-61098F5C5EC5}" presName="bgRect" presStyleLbl="bgAccFollowNode1" presStyleIdx="2" presStyleCnt="5"/>
      <dgm:spPr/>
      <dgm:t>
        <a:bodyPr/>
        <a:lstStyle/>
        <a:p>
          <a:endParaRPr lang="nl-NL"/>
        </a:p>
      </dgm:t>
    </dgm:pt>
    <dgm:pt modelId="{CC7D3C6F-D133-46BB-8950-788AAE65ED0D}" type="pres">
      <dgm:prSet presAssocID="{1C04BB80-A305-4A4D-B44D-4ADDF3A5EF8B}" presName="sibTransNodeCircle" presStyleLbl="alignNode1" presStyleIdx="4" presStyleCnt="10">
        <dgm:presLayoutVars>
          <dgm:chMax val="0"/>
          <dgm:bulletEnabled/>
        </dgm:presLayoutVars>
      </dgm:prSet>
      <dgm:spPr/>
      <dgm:t>
        <a:bodyPr/>
        <a:lstStyle/>
        <a:p>
          <a:endParaRPr lang="nl-NL"/>
        </a:p>
      </dgm:t>
    </dgm:pt>
    <dgm:pt modelId="{28D65C29-4FB7-415F-A0EB-8607FB42F31D}" type="pres">
      <dgm:prSet presAssocID="{432921C1-BDF6-4822-8225-61098F5C5EC5}" presName="bottomLine" presStyleLbl="alignNode1" presStyleIdx="5" presStyleCnt="10">
        <dgm:presLayoutVars/>
      </dgm:prSet>
      <dgm:spPr/>
    </dgm:pt>
    <dgm:pt modelId="{F0913420-6625-4293-89E0-77DB2A24F2DB}" type="pres">
      <dgm:prSet presAssocID="{432921C1-BDF6-4822-8225-61098F5C5EC5}" presName="nodeText" presStyleLbl="bgAccFollowNode1" presStyleIdx="2" presStyleCnt="5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16526115-4DF5-4AFB-905B-BDD43848B4E2}" type="pres">
      <dgm:prSet presAssocID="{1C04BB80-A305-4A4D-B44D-4ADDF3A5EF8B}" presName="sibTrans" presStyleCnt="0"/>
      <dgm:spPr/>
    </dgm:pt>
    <dgm:pt modelId="{F2126BAB-B11C-4A5E-9DB4-B24449500716}" type="pres">
      <dgm:prSet presAssocID="{022F6FCD-7BC2-4EDE-BF25-BBCA12B5F4F9}" presName="compositeNode" presStyleCnt="0">
        <dgm:presLayoutVars>
          <dgm:bulletEnabled val="1"/>
        </dgm:presLayoutVars>
      </dgm:prSet>
      <dgm:spPr/>
    </dgm:pt>
    <dgm:pt modelId="{B69033E2-0844-4F21-AD2D-0CD6567A4AD2}" type="pres">
      <dgm:prSet presAssocID="{022F6FCD-7BC2-4EDE-BF25-BBCA12B5F4F9}" presName="bgRect" presStyleLbl="bgAccFollowNode1" presStyleIdx="3" presStyleCnt="5"/>
      <dgm:spPr/>
      <dgm:t>
        <a:bodyPr/>
        <a:lstStyle/>
        <a:p>
          <a:endParaRPr lang="nl-NL"/>
        </a:p>
      </dgm:t>
    </dgm:pt>
    <dgm:pt modelId="{5F09B7A3-822E-4B36-A6F9-294980C701D7}" type="pres">
      <dgm:prSet presAssocID="{E6D7DB0F-FA21-4AB9-8E7A-BB6E5DA273A8}" presName="sibTransNodeCircle" presStyleLbl="alignNode1" presStyleIdx="6" presStyleCnt="10">
        <dgm:presLayoutVars>
          <dgm:chMax val="0"/>
          <dgm:bulletEnabled/>
        </dgm:presLayoutVars>
      </dgm:prSet>
      <dgm:spPr/>
      <dgm:t>
        <a:bodyPr/>
        <a:lstStyle/>
        <a:p>
          <a:endParaRPr lang="nl-NL"/>
        </a:p>
      </dgm:t>
    </dgm:pt>
    <dgm:pt modelId="{DC507996-512F-4C26-ADD7-AE8FC9B7EEE5}" type="pres">
      <dgm:prSet presAssocID="{022F6FCD-7BC2-4EDE-BF25-BBCA12B5F4F9}" presName="bottomLine" presStyleLbl="alignNode1" presStyleIdx="7" presStyleCnt="10">
        <dgm:presLayoutVars/>
      </dgm:prSet>
      <dgm:spPr/>
    </dgm:pt>
    <dgm:pt modelId="{13337DAC-D3A3-4E06-A8FA-83D1904DAFF8}" type="pres">
      <dgm:prSet presAssocID="{022F6FCD-7BC2-4EDE-BF25-BBCA12B5F4F9}" presName="nodeText" presStyleLbl="bgAccFollowNode1" presStyleIdx="3" presStyleCnt="5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9305EF7E-AA0B-4A43-975B-B1B09AF89913}" type="pres">
      <dgm:prSet presAssocID="{E6D7DB0F-FA21-4AB9-8E7A-BB6E5DA273A8}" presName="sibTrans" presStyleCnt="0"/>
      <dgm:spPr/>
    </dgm:pt>
    <dgm:pt modelId="{3F65E97A-8A4A-416D-960E-E2F71D36F81C}" type="pres">
      <dgm:prSet presAssocID="{8DF2F3A3-3087-49A9-AC00-8AF5BE66D72D}" presName="compositeNode" presStyleCnt="0">
        <dgm:presLayoutVars>
          <dgm:bulletEnabled val="1"/>
        </dgm:presLayoutVars>
      </dgm:prSet>
      <dgm:spPr/>
    </dgm:pt>
    <dgm:pt modelId="{45DF9D34-830D-4A3C-BA82-A145FF0868F9}" type="pres">
      <dgm:prSet presAssocID="{8DF2F3A3-3087-49A9-AC00-8AF5BE66D72D}" presName="bgRect" presStyleLbl="bgAccFollowNode1" presStyleIdx="4" presStyleCnt="5"/>
      <dgm:spPr/>
      <dgm:t>
        <a:bodyPr/>
        <a:lstStyle/>
        <a:p>
          <a:endParaRPr lang="nl-NL"/>
        </a:p>
      </dgm:t>
    </dgm:pt>
    <dgm:pt modelId="{5C234808-42A9-4375-B980-177DB7C351A3}" type="pres">
      <dgm:prSet presAssocID="{6CC4E0A9-A17D-4BA3-9FDB-7318DDC247A8}" presName="sibTransNodeCircle" presStyleLbl="alignNode1" presStyleIdx="8" presStyleCnt="10">
        <dgm:presLayoutVars>
          <dgm:chMax val="0"/>
          <dgm:bulletEnabled/>
        </dgm:presLayoutVars>
      </dgm:prSet>
      <dgm:spPr/>
      <dgm:t>
        <a:bodyPr/>
        <a:lstStyle/>
        <a:p>
          <a:endParaRPr lang="nl-NL"/>
        </a:p>
      </dgm:t>
    </dgm:pt>
    <dgm:pt modelId="{6B8A0F97-3D05-4DA8-8EDC-CF881FE8DB75}" type="pres">
      <dgm:prSet presAssocID="{8DF2F3A3-3087-49A9-AC00-8AF5BE66D72D}" presName="bottomLine" presStyleLbl="alignNode1" presStyleIdx="9" presStyleCnt="10">
        <dgm:presLayoutVars/>
      </dgm:prSet>
      <dgm:spPr/>
    </dgm:pt>
    <dgm:pt modelId="{5F931797-E7E5-492A-8872-1BA6F87B8E7E}" type="pres">
      <dgm:prSet presAssocID="{8DF2F3A3-3087-49A9-AC00-8AF5BE66D72D}" presName="nodeText" presStyleLbl="bgAccFollowNode1" presStyleIdx="4" presStyleCnt="5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82EC8ECA-CE75-40EF-9F29-A2EDF85A4611}" type="presOf" srcId="{8DF2F3A3-3087-49A9-AC00-8AF5BE66D72D}" destId="{45DF9D34-830D-4A3C-BA82-A145FF0868F9}" srcOrd="0" destOrd="0" presId="urn:microsoft.com/office/officeart/2016/7/layout/BasicLinearProcessNumbered"/>
    <dgm:cxn modelId="{AB1C3974-0C70-4D34-BF2F-64717CCCC470}" type="presOf" srcId="{022F6FCD-7BC2-4EDE-BF25-BBCA12B5F4F9}" destId="{13337DAC-D3A3-4E06-A8FA-83D1904DAFF8}" srcOrd="1" destOrd="0" presId="urn:microsoft.com/office/officeart/2016/7/layout/BasicLinearProcessNumbered"/>
    <dgm:cxn modelId="{667D4886-F502-4451-A6D2-E038B6B5D78C}" type="presOf" srcId="{432921C1-BDF6-4822-8225-61098F5C5EC5}" destId="{F0913420-6625-4293-89E0-77DB2A24F2DB}" srcOrd="1" destOrd="0" presId="urn:microsoft.com/office/officeart/2016/7/layout/BasicLinearProcessNumbered"/>
    <dgm:cxn modelId="{99B4F78C-EEB1-4CB7-83AA-D85B896370FA}" type="presOf" srcId="{432921C1-BDF6-4822-8225-61098F5C5EC5}" destId="{E66B7594-87BA-4EC1-8049-33D357A03FF5}" srcOrd="0" destOrd="0" presId="urn:microsoft.com/office/officeart/2016/7/layout/BasicLinearProcessNumbered"/>
    <dgm:cxn modelId="{66B5097B-55BB-45D9-8B66-6E0868B45669}" type="presOf" srcId="{022F6FCD-7BC2-4EDE-BF25-BBCA12B5F4F9}" destId="{B69033E2-0844-4F21-AD2D-0CD6567A4AD2}" srcOrd="0" destOrd="0" presId="urn:microsoft.com/office/officeart/2016/7/layout/BasicLinearProcessNumbered"/>
    <dgm:cxn modelId="{FB81ED51-5363-4BCB-A8CF-77509DC371B9}" srcId="{92FF2A65-7865-4F5D-861E-C0E5461DCB93}" destId="{432921C1-BDF6-4822-8225-61098F5C5EC5}" srcOrd="2" destOrd="0" parTransId="{B91E553C-6E95-4BF4-AED0-F1DCFC46ED5F}" sibTransId="{1C04BB80-A305-4A4D-B44D-4ADDF3A5EF8B}"/>
    <dgm:cxn modelId="{17899DFB-F2B3-4DBA-A1F8-61F6C9757E79}" type="presOf" srcId="{8D1B5F91-DC18-473F-8E37-0523EA31472C}" destId="{12DE2428-A0C7-4711-93C6-FC9B7181F931}" srcOrd="0" destOrd="0" presId="urn:microsoft.com/office/officeart/2016/7/layout/BasicLinearProcessNumbered"/>
    <dgm:cxn modelId="{9FAA436F-72C3-4D6B-9B9A-776BAD9C7470}" type="presOf" srcId="{1C04BB80-A305-4A4D-B44D-4ADDF3A5EF8B}" destId="{CC7D3C6F-D133-46BB-8950-788AAE65ED0D}" srcOrd="0" destOrd="0" presId="urn:microsoft.com/office/officeart/2016/7/layout/BasicLinearProcessNumbered"/>
    <dgm:cxn modelId="{02476565-7BDC-43CB-901C-6ED08F6A8458}" srcId="{92FF2A65-7865-4F5D-861E-C0E5461DCB93}" destId="{8D1B5F91-DC18-473F-8E37-0523EA31472C}" srcOrd="1" destOrd="0" parTransId="{27CEB898-2715-4CF1-965A-3A9DA6FC5128}" sibTransId="{4B8C00D6-2C71-427C-84B7-94A127E8D18E}"/>
    <dgm:cxn modelId="{152B2E64-1033-4696-BBE8-18B49119B78E}" type="presOf" srcId="{1158D424-8175-4667-8E15-4CC1FFFF4D02}" destId="{59A5F0BF-6C17-4522-B144-BA70F987574F}" srcOrd="1" destOrd="0" presId="urn:microsoft.com/office/officeart/2016/7/layout/BasicLinearProcessNumbered"/>
    <dgm:cxn modelId="{A7A6AE1E-8786-4414-B035-5C5225A2CB9A}" type="presOf" srcId="{E6D7DB0F-FA21-4AB9-8E7A-BB6E5DA273A8}" destId="{5F09B7A3-822E-4B36-A6F9-294980C701D7}" srcOrd="0" destOrd="0" presId="urn:microsoft.com/office/officeart/2016/7/layout/BasicLinearProcessNumbered"/>
    <dgm:cxn modelId="{39216597-E2E9-4C99-B15D-A55964338692}" srcId="{92FF2A65-7865-4F5D-861E-C0E5461DCB93}" destId="{1158D424-8175-4667-8E15-4CC1FFFF4D02}" srcOrd="0" destOrd="0" parTransId="{442F9D60-0DF5-4638-B561-6775337256DA}" sibTransId="{4585BF57-628E-4B49-A20D-080197118DD8}"/>
    <dgm:cxn modelId="{9427D346-CD3C-4294-B6B9-37C7E51404EF}" type="presOf" srcId="{8D1B5F91-DC18-473F-8E37-0523EA31472C}" destId="{31231E51-10D9-4DE6-A9D8-F891D2984D4C}" srcOrd="1" destOrd="0" presId="urn:microsoft.com/office/officeart/2016/7/layout/BasicLinearProcessNumbered"/>
    <dgm:cxn modelId="{635ACBD2-6DDA-4563-8513-0E539F8A7550}" type="presOf" srcId="{4B8C00D6-2C71-427C-84B7-94A127E8D18E}" destId="{FDE9E1BD-239D-4FC4-8702-59D192FC7A81}" srcOrd="0" destOrd="0" presId="urn:microsoft.com/office/officeart/2016/7/layout/BasicLinearProcessNumbered"/>
    <dgm:cxn modelId="{3510C13E-CF04-48A4-99CF-41F132263716}" type="presOf" srcId="{1158D424-8175-4667-8E15-4CC1FFFF4D02}" destId="{AC865377-7E47-4386-A230-37ED7C12815D}" srcOrd="0" destOrd="0" presId="urn:microsoft.com/office/officeart/2016/7/layout/BasicLinearProcessNumbered"/>
    <dgm:cxn modelId="{794110F7-83CF-4E93-8668-A1445567CE74}" srcId="{92FF2A65-7865-4F5D-861E-C0E5461DCB93}" destId="{022F6FCD-7BC2-4EDE-BF25-BBCA12B5F4F9}" srcOrd="3" destOrd="0" parTransId="{A5E6E3EB-43C2-4D7C-9916-28D154B91076}" sibTransId="{E6D7DB0F-FA21-4AB9-8E7A-BB6E5DA273A8}"/>
    <dgm:cxn modelId="{BAA653B5-A140-418F-8093-BF37E0DD52E4}" srcId="{92FF2A65-7865-4F5D-861E-C0E5461DCB93}" destId="{8DF2F3A3-3087-49A9-AC00-8AF5BE66D72D}" srcOrd="4" destOrd="0" parTransId="{AC345485-D9A4-4A48-AAB5-4097C669354F}" sibTransId="{6CC4E0A9-A17D-4BA3-9FDB-7318DDC247A8}"/>
    <dgm:cxn modelId="{BC52B28B-BB3C-4A94-877A-2F213C51796D}" type="presOf" srcId="{6CC4E0A9-A17D-4BA3-9FDB-7318DDC247A8}" destId="{5C234808-42A9-4375-B980-177DB7C351A3}" srcOrd="0" destOrd="0" presId="urn:microsoft.com/office/officeart/2016/7/layout/BasicLinearProcessNumbered"/>
    <dgm:cxn modelId="{214E11A5-5398-4966-9F1E-5471A7338A2D}" type="presOf" srcId="{92FF2A65-7865-4F5D-861E-C0E5461DCB93}" destId="{4C73DEE0-628D-49D5-BF8C-E6F33ED8EAFD}" srcOrd="0" destOrd="0" presId="urn:microsoft.com/office/officeart/2016/7/layout/BasicLinearProcessNumbered"/>
    <dgm:cxn modelId="{FDFCBB17-D7FC-49BD-824D-6EE54A8D582F}" type="presOf" srcId="{8DF2F3A3-3087-49A9-AC00-8AF5BE66D72D}" destId="{5F931797-E7E5-492A-8872-1BA6F87B8E7E}" srcOrd="1" destOrd="0" presId="urn:microsoft.com/office/officeart/2016/7/layout/BasicLinearProcessNumbered"/>
    <dgm:cxn modelId="{B3095E66-7713-4EDC-BF7C-39B41930E9CC}" type="presOf" srcId="{4585BF57-628E-4B49-A20D-080197118DD8}" destId="{7D518661-61CD-4A5D-A7A3-E399DF3B1310}" srcOrd="0" destOrd="0" presId="urn:microsoft.com/office/officeart/2016/7/layout/BasicLinearProcessNumbered"/>
    <dgm:cxn modelId="{B360BF2B-1604-4EBC-8112-71803101636A}" type="presParOf" srcId="{4C73DEE0-628D-49D5-BF8C-E6F33ED8EAFD}" destId="{60E6A8DD-6D88-4B6B-8B99-E73F1C0DB82C}" srcOrd="0" destOrd="0" presId="urn:microsoft.com/office/officeart/2016/7/layout/BasicLinearProcessNumbered"/>
    <dgm:cxn modelId="{A53A875E-B683-44E0-A7CF-94EC89CCDC5D}" type="presParOf" srcId="{60E6A8DD-6D88-4B6B-8B99-E73F1C0DB82C}" destId="{AC865377-7E47-4386-A230-37ED7C12815D}" srcOrd="0" destOrd="0" presId="urn:microsoft.com/office/officeart/2016/7/layout/BasicLinearProcessNumbered"/>
    <dgm:cxn modelId="{85157801-78E0-40AB-9F2D-3852143EDA13}" type="presParOf" srcId="{60E6A8DD-6D88-4B6B-8B99-E73F1C0DB82C}" destId="{7D518661-61CD-4A5D-A7A3-E399DF3B1310}" srcOrd="1" destOrd="0" presId="urn:microsoft.com/office/officeart/2016/7/layout/BasicLinearProcessNumbered"/>
    <dgm:cxn modelId="{18CDA362-F988-408C-AF97-1E2C101DA6F5}" type="presParOf" srcId="{60E6A8DD-6D88-4B6B-8B99-E73F1C0DB82C}" destId="{654BB29E-0E78-40AD-836D-3A82159E1475}" srcOrd="2" destOrd="0" presId="urn:microsoft.com/office/officeart/2016/7/layout/BasicLinearProcessNumbered"/>
    <dgm:cxn modelId="{6A09FA3D-E0AE-4B21-8CAD-59074742D37F}" type="presParOf" srcId="{60E6A8DD-6D88-4B6B-8B99-E73F1C0DB82C}" destId="{59A5F0BF-6C17-4522-B144-BA70F987574F}" srcOrd="3" destOrd="0" presId="urn:microsoft.com/office/officeart/2016/7/layout/BasicLinearProcessNumbered"/>
    <dgm:cxn modelId="{8B3AD16E-57BB-43E9-8DBE-75D53390BB3F}" type="presParOf" srcId="{4C73DEE0-628D-49D5-BF8C-E6F33ED8EAFD}" destId="{1483E356-5474-4B47-A2BD-25A538A9FA27}" srcOrd="1" destOrd="0" presId="urn:microsoft.com/office/officeart/2016/7/layout/BasicLinearProcessNumbered"/>
    <dgm:cxn modelId="{581D48FB-B66E-42CE-84F4-0CA1F6AF8112}" type="presParOf" srcId="{4C73DEE0-628D-49D5-BF8C-E6F33ED8EAFD}" destId="{FCD394D2-E163-4266-ABCD-16625ACFE870}" srcOrd="2" destOrd="0" presId="urn:microsoft.com/office/officeart/2016/7/layout/BasicLinearProcessNumbered"/>
    <dgm:cxn modelId="{F0638BAA-7430-4160-AE52-B5FA84875A62}" type="presParOf" srcId="{FCD394D2-E163-4266-ABCD-16625ACFE870}" destId="{12DE2428-A0C7-4711-93C6-FC9B7181F931}" srcOrd="0" destOrd="0" presId="urn:microsoft.com/office/officeart/2016/7/layout/BasicLinearProcessNumbered"/>
    <dgm:cxn modelId="{A9AB3473-ED86-4368-93F1-89F1038A80DF}" type="presParOf" srcId="{FCD394D2-E163-4266-ABCD-16625ACFE870}" destId="{FDE9E1BD-239D-4FC4-8702-59D192FC7A81}" srcOrd="1" destOrd="0" presId="urn:microsoft.com/office/officeart/2016/7/layout/BasicLinearProcessNumbered"/>
    <dgm:cxn modelId="{839D5CD7-8919-4BF9-88A3-2463167BBC5A}" type="presParOf" srcId="{FCD394D2-E163-4266-ABCD-16625ACFE870}" destId="{C37D5B70-D417-442E-B643-AAE3CAC0A84B}" srcOrd="2" destOrd="0" presId="urn:microsoft.com/office/officeart/2016/7/layout/BasicLinearProcessNumbered"/>
    <dgm:cxn modelId="{5D7EFF7C-9993-4846-8D13-36C4A7455077}" type="presParOf" srcId="{FCD394D2-E163-4266-ABCD-16625ACFE870}" destId="{31231E51-10D9-4DE6-A9D8-F891D2984D4C}" srcOrd="3" destOrd="0" presId="urn:microsoft.com/office/officeart/2016/7/layout/BasicLinearProcessNumbered"/>
    <dgm:cxn modelId="{6B4C9961-27F3-4FD9-A230-CDF34FC52798}" type="presParOf" srcId="{4C73DEE0-628D-49D5-BF8C-E6F33ED8EAFD}" destId="{27B112D8-1C31-414F-86CE-B02404CE1636}" srcOrd="3" destOrd="0" presId="urn:microsoft.com/office/officeart/2016/7/layout/BasicLinearProcessNumbered"/>
    <dgm:cxn modelId="{51AA3CEF-6D61-4850-92E3-10AF640CE868}" type="presParOf" srcId="{4C73DEE0-628D-49D5-BF8C-E6F33ED8EAFD}" destId="{FD7E81F8-C838-42E7-898B-49FA0B34A62E}" srcOrd="4" destOrd="0" presId="urn:microsoft.com/office/officeart/2016/7/layout/BasicLinearProcessNumbered"/>
    <dgm:cxn modelId="{A2EFE53F-4D30-420E-836B-FCFFE9BF9EBC}" type="presParOf" srcId="{FD7E81F8-C838-42E7-898B-49FA0B34A62E}" destId="{E66B7594-87BA-4EC1-8049-33D357A03FF5}" srcOrd="0" destOrd="0" presId="urn:microsoft.com/office/officeart/2016/7/layout/BasicLinearProcessNumbered"/>
    <dgm:cxn modelId="{AC9CA19C-D9A6-41E4-87A9-3DD7B92FA120}" type="presParOf" srcId="{FD7E81F8-C838-42E7-898B-49FA0B34A62E}" destId="{CC7D3C6F-D133-46BB-8950-788AAE65ED0D}" srcOrd="1" destOrd="0" presId="urn:microsoft.com/office/officeart/2016/7/layout/BasicLinearProcessNumbered"/>
    <dgm:cxn modelId="{52F4B868-E676-4016-8321-B8F6F65AF368}" type="presParOf" srcId="{FD7E81F8-C838-42E7-898B-49FA0B34A62E}" destId="{28D65C29-4FB7-415F-A0EB-8607FB42F31D}" srcOrd="2" destOrd="0" presId="urn:microsoft.com/office/officeart/2016/7/layout/BasicLinearProcessNumbered"/>
    <dgm:cxn modelId="{670249D2-0D63-4F36-BE83-9CAC612EEEFB}" type="presParOf" srcId="{FD7E81F8-C838-42E7-898B-49FA0B34A62E}" destId="{F0913420-6625-4293-89E0-77DB2A24F2DB}" srcOrd="3" destOrd="0" presId="urn:microsoft.com/office/officeart/2016/7/layout/BasicLinearProcessNumbered"/>
    <dgm:cxn modelId="{18F32403-A503-4B13-9973-0E7561FACBA1}" type="presParOf" srcId="{4C73DEE0-628D-49D5-BF8C-E6F33ED8EAFD}" destId="{16526115-4DF5-4AFB-905B-BDD43848B4E2}" srcOrd="5" destOrd="0" presId="urn:microsoft.com/office/officeart/2016/7/layout/BasicLinearProcessNumbered"/>
    <dgm:cxn modelId="{9F8EBBDB-04D0-4468-8E80-39130A8D7C2D}" type="presParOf" srcId="{4C73DEE0-628D-49D5-BF8C-E6F33ED8EAFD}" destId="{F2126BAB-B11C-4A5E-9DB4-B24449500716}" srcOrd="6" destOrd="0" presId="urn:microsoft.com/office/officeart/2016/7/layout/BasicLinearProcessNumbered"/>
    <dgm:cxn modelId="{566FF28A-4A91-4683-ACB0-EB816A06D9C2}" type="presParOf" srcId="{F2126BAB-B11C-4A5E-9DB4-B24449500716}" destId="{B69033E2-0844-4F21-AD2D-0CD6567A4AD2}" srcOrd="0" destOrd="0" presId="urn:microsoft.com/office/officeart/2016/7/layout/BasicLinearProcessNumbered"/>
    <dgm:cxn modelId="{9AA30A74-22E7-4B87-A5E6-91798DB9E742}" type="presParOf" srcId="{F2126BAB-B11C-4A5E-9DB4-B24449500716}" destId="{5F09B7A3-822E-4B36-A6F9-294980C701D7}" srcOrd="1" destOrd="0" presId="urn:microsoft.com/office/officeart/2016/7/layout/BasicLinearProcessNumbered"/>
    <dgm:cxn modelId="{387B0EE1-C539-48C2-BF2A-D772BC617BD9}" type="presParOf" srcId="{F2126BAB-B11C-4A5E-9DB4-B24449500716}" destId="{DC507996-512F-4C26-ADD7-AE8FC9B7EEE5}" srcOrd="2" destOrd="0" presId="urn:microsoft.com/office/officeart/2016/7/layout/BasicLinearProcessNumbered"/>
    <dgm:cxn modelId="{6E8F4F0C-BE35-42E8-94C9-A854D2120BF7}" type="presParOf" srcId="{F2126BAB-B11C-4A5E-9DB4-B24449500716}" destId="{13337DAC-D3A3-4E06-A8FA-83D1904DAFF8}" srcOrd="3" destOrd="0" presId="urn:microsoft.com/office/officeart/2016/7/layout/BasicLinearProcessNumbered"/>
    <dgm:cxn modelId="{651241FB-6174-466D-BBA6-90328FCBCB67}" type="presParOf" srcId="{4C73DEE0-628D-49D5-BF8C-E6F33ED8EAFD}" destId="{9305EF7E-AA0B-4A43-975B-B1B09AF89913}" srcOrd="7" destOrd="0" presId="urn:microsoft.com/office/officeart/2016/7/layout/BasicLinearProcessNumbered"/>
    <dgm:cxn modelId="{449F7133-D8E8-4CF1-9409-D788FED9D4A4}" type="presParOf" srcId="{4C73DEE0-628D-49D5-BF8C-E6F33ED8EAFD}" destId="{3F65E97A-8A4A-416D-960E-E2F71D36F81C}" srcOrd="8" destOrd="0" presId="urn:microsoft.com/office/officeart/2016/7/layout/BasicLinearProcessNumbered"/>
    <dgm:cxn modelId="{AFF8E3F7-FC9C-402A-8BD6-5AFF6D2DC5EF}" type="presParOf" srcId="{3F65E97A-8A4A-416D-960E-E2F71D36F81C}" destId="{45DF9D34-830D-4A3C-BA82-A145FF0868F9}" srcOrd="0" destOrd="0" presId="urn:microsoft.com/office/officeart/2016/7/layout/BasicLinearProcessNumbered"/>
    <dgm:cxn modelId="{497FFC91-1A9A-4915-9DF5-FC18DF5DF018}" type="presParOf" srcId="{3F65E97A-8A4A-416D-960E-E2F71D36F81C}" destId="{5C234808-42A9-4375-B980-177DB7C351A3}" srcOrd="1" destOrd="0" presId="urn:microsoft.com/office/officeart/2016/7/layout/BasicLinearProcessNumbered"/>
    <dgm:cxn modelId="{A6742202-F030-433C-86D0-2FF08C07C6FF}" type="presParOf" srcId="{3F65E97A-8A4A-416D-960E-E2F71D36F81C}" destId="{6B8A0F97-3D05-4DA8-8EDC-CF881FE8DB75}" srcOrd="2" destOrd="0" presId="urn:microsoft.com/office/officeart/2016/7/layout/BasicLinearProcessNumbered"/>
    <dgm:cxn modelId="{102C4753-EDED-48E6-B541-F08B860EB2ED}" type="presParOf" srcId="{3F65E97A-8A4A-416D-960E-E2F71D36F81C}" destId="{5F931797-E7E5-492A-8872-1BA6F87B8E7E}" srcOrd="3" destOrd="0" presId="urn:microsoft.com/office/officeart/2016/7/layout/BasicLinearProcessNumbered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CD2E6F3-2495-45CF-A1BD-0BFA5785AB41}" type="doc">
      <dgm:prSet loTypeId="urn:microsoft.com/office/officeart/2005/8/layout/hierarchy1" loCatId="Inbox" qsTypeId="urn:microsoft.com/office/officeart/2005/8/quickstyle/simple4" qsCatId="simple" csTypeId="urn:microsoft.com/office/officeart/2005/8/colors/ColorSchemeForSuggestions" csCatId="other"/>
      <dgm:spPr/>
      <dgm:t>
        <a:bodyPr/>
        <a:lstStyle/>
        <a:p>
          <a:endParaRPr lang="en-US"/>
        </a:p>
      </dgm:t>
    </dgm:pt>
    <dgm:pt modelId="{13E3D5DF-FCF4-412C-827B-61BFB2E7FD73}">
      <dgm:prSet/>
      <dgm:spPr/>
      <dgm:t>
        <a:bodyPr/>
        <a:lstStyle/>
        <a:p>
          <a:r>
            <a:rPr lang="nl-NL"/>
            <a:t>Altijd met een doel</a:t>
          </a:r>
          <a:endParaRPr lang="en-US"/>
        </a:p>
      </dgm:t>
    </dgm:pt>
    <dgm:pt modelId="{8DA41A44-0D5F-4B86-AEDA-E2A6E854E57B}" type="parTrans" cxnId="{39BA5729-9531-4109-9417-40F317540217}">
      <dgm:prSet/>
      <dgm:spPr/>
      <dgm:t>
        <a:bodyPr/>
        <a:lstStyle/>
        <a:p>
          <a:endParaRPr lang="en-US"/>
        </a:p>
      </dgm:t>
    </dgm:pt>
    <dgm:pt modelId="{8886CB94-E4B0-4F5D-A43D-7EAF2A95CCA4}" type="sibTrans" cxnId="{39BA5729-9531-4109-9417-40F317540217}">
      <dgm:prSet/>
      <dgm:spPr/>
      <dgm:t>
        <a:bodyPr/>
        <a:lstStyle/>
        <a:p>
          <a:endParaRPr lang="en-US"/>
        </a:p>
      </dgm:t>
    </dgm:pt>
    <dgm:pt modelId="{FCEFDED3-1F0F-4512-A853-A6542E3C7D29}">
      <dgm:prSet/>
      <dgm:spPr/>
      <dgm:t>
        <a:bodyPr/>
        <a:lstStyle/>
        <a:p>
          <a:r>
            <a:rPr lang="nl-NL"/>
            <a:t>Maar nog geen concrete observatievragen</a:t>
          </a:r>
          <a:endParaRPr lang="en-US"/>
        </a:p>
      </dgm:t>
    </dgm:pt>
    <dgm:pt modelId="{D866F2E0-AD26-43E7-A5F7-AFBE02B74349}" type="parTrans" cxnId="{E95D879A-4F23-469F-B71C-8E44E95879FA}">
      <dgm:prSet/>
      <dgm:spPr/>
      <dgm:t>
        <a:bodyPr/>
        <a:lstStyle/>
        <a:p>
          <a:endParaRPr lang="en-US"/>
        </a:p>
      </dgm:t>
    </dgm:pt>
    <dgm:pt modelId="{BB62239B-4970-49B2-910E-08D57137E483}" type="sibTrans" cxnId="{E95D879A-4F23-469F-B71C-8E44E95879FA}">
      <dgm:prSet/>
      <dgm:spPr/>
      <dgm:t>
        <a:bodyPr/>
        <a:lstStyle/>
        <a:p>
          <a:endParaRPr lang="en-US"/>
        </a:p>
      </dgm:t>
    </dgm:pt>
    <dgm:pt modelId="{71DA4E74-96C0-4AFD-81C9-5B809F9987BF}">
      <dgm:prSet/>
      <dgm:spPr/>
      <dgm:t>
        <a:bodyPr/>
        <a:lstStyle/>
        <a:p>
          <a:r>
            <a:rPr lang="nl-NL"/>
            <a:t>Alleen de feiten</a:t>
          </a:r>
          <a:endParaRPr lang="en-US"/>
        </a:p>
      </dgm:t>
    </dgm:pt>
    <dgm:pt modelId="{9C49346B-6885-407D-9918-17311EA6F941}" type="parTrans" cxnId="{FFBDA63E-1947-4660-9A66-66CE04B49281}">
      <dgm:prSet/>
      <dgm:spPr/>
      <dgm:t>
        <a:bodyPr/>
        <a:lstStyle/>
        <a:p>
          <a:endParaRPr lang="en-US"/>
        </a:p>
      </dgm:t>
    </dgm:pt>
    <dgm:pt modelId="{AC785A67-C346-401B-964D-3076FA9FA877}" type="sibTrans" cxnId="{FFBDA63E-1947-4660-9A66-66CE04B49281}">
      <dgm:prSet/>
      <dgm:spPr/>
      <dgm:t>
        <a:bodyPr/>
        <a:lstStyle/>
        <a:p>
          <a:endParaRPr lang="en-US"/>
        </a:p>
      </dgm:t>
    </dgm:pt>
    <dgm:pt modelId="{A0886865-BF7A-4981-83DA-0184EDC0B56E}">
      <dgm:prSet/>
      <dgm:spPr/>
      <dgm:t>
        <a:bodyPr/>
        <a:lstStyle/>
        <a:p>
          <a:r>
            <a:rPr lang="nl-NL"/>
            <a:t>Gaat vaak samen met participerend observeren</a:t>
          </a:r>
          <a:endParaRPr lang="en-US"/>
        </a:p>
      </dgm:t>
    </dgm:pt>
    <dgm:pt modelId="{43597BD8-8423-4293-91E1-68427D923BDF}" type="parTrans" cxnId="{9962A3FF-9BE7-4F2F-8341-1BFA43B70728}">
      <dgm:prSet/>
      <dgm:spPr/>
      <dgm:t>
        <a:bodyPr/>
        <a:lstStyle/>
        <a:p>
          <a:endParaRPr lang="en-US"/>
        </a:p>
      </dgm:t>
    </dgm:pt>
    <dgm:pt modelId="{324FAEFE-E51C-4B02-8499-20A64A10D5BE}" type="sibTrans" cxnId="{9962A3FF-9BE7-4F2F-8341-1BFA43B70728}">
      <dgm:prSet/>
      <dgm:spPr/>
      <dgm:t>
        <a:bodyPr/>
        <a:lstStyle/>
        <a:p>
          <a:endParaRPr lang="en-US"/>
        </a:p>
      </dgm:t>
    </dgm:pt>
    <dgm:pt modelId="{B36EE14B-BED6-419A-B8E4-0820DBE86A6E}" type="pres">
      <dgm:prSet presAssocID="{0CD2E6F3-2495-45CF-A1BD-0BFA5785AB41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nl-NL"/>
        </a:p>
      </dgm:t>
    </dgm:pt>
    <dgm:pt modelId="{B3574DCE-F98E-4621-AD9E-93B87523E842}" type="pres">
      <dgm:prSet presAssocID="{13E3D5DF-FCF4-412C-827B-61BFB2E7FD73}" presName="hierRoot1" presStyleCnt="0"/>
      <dgm:spPr/>
    </dgm:pt>
    <dgm:pt modelId="{FD0F0CC3-C315-4A3F-AA8A-934796C9D2CB}" type="pres">
      <dgm:prSet presAssocID="{13E3D5DF-FCF4-412C-827B-61BFB2E7FD73}" presName="composite" presStyleCnt="0"/>
      <dgm:spPr/>
    </dgm:pt>
    <dgm:pt modelId="{714A4101-764F-401C-B56A-AD2620D72475}" type="pres">
      <dgm:prSet presAssocID="{13E3D5DF-FCF4-412C-827B-61BFB2E7FD73}" presName="background" presStyleLbl="node0" presStyleIdx="0" presStyleCnt="4"/>
      <dgm:spPr/>
    </dgm:pt>
    <dgm:pt modelId="{26EF2E89-3F7D-421F-9DBB-F24237FCC86B}" type="pres">
      <dgm:prSet presAssocID="{13E3D5DF-FCF4-412C-827B-61BFB2E7FD73}" presName="text" presStyleLbl="fgAcc0" presStyleIdx="0" presStyleCnt="4">
        <dgm:presLayoutVars>
          <dgm:chPref val="3"/>
        </dgm:presLayoutVars>
      </dgm:prSet>
      <dgm:spPr/>
      <dgm:t>
        <a:bodyPr/>
        <a:lstStyle/>
        <a:p>
          <a:endParaRPr lang="nl-NL"/>
        </a:p>
      </dgm:t>
    </dgm:pt>
    <dgm:pt modelId="{EDFF7145-F2D2-4B8C-9244-13EE49424A13}" type="pres">
      <dgm:prSet presAssocID="{13E3D5DF-FCF4-412C-827B-61BFB2E7FD73}" presName="hierChild2" presStyleCnt="0"/>
      <dgm:spPr/>
    </dgm:pt>
    <dgm:pt modelId="{A1DA8EED-A9BC-4807-9A58-92E3CD66611B}" type="pres">
      <dgm:prSet presAssocID="{FCEFDED3-1F0F-4512-A853-A6542E3C7D29}" presName="hierRoot1" presStyleCnt="0"/>
      <dgm:spPr/>
    </dgm:pt>
    <dgm:pt modelId="{E514E91C-FE0E-4F3B-AE3C-E834296048BB}" type="pres">
      <dgm:prSet presAssocID="{FCEFDED3-1F0F-4512-A853-A6542E3C7D29}" presName="composite" presStyleCnt="0"/>
      <dgm:spPr/>
    </dgm:pt>
    <dgm:pt modelId="{40F487C7-026B-4709-ABA7-D01841C5E60E}" type="pres">
      <dgm:prSet presAssocID="{FCEFDED3-1F0F-4512-A853-A6542E3C7D29}" presName="background" presStyleLbl="node0" presStyleIdx="1" presStyleCnt="4"/>
      <dgm:spPr/>
    </dgm:pt>
    <dgm:pt modelId="{605C795A-4D5F-47CC-B821-B50C28BEC53C}" type="pres">
      <dgm:prSet presAssocID="{FCEFDED3-1F0F-4512-A853-A6542E3C7D29}" presName="text" presStyleLbl="fgAcc0" presStyleIdx="1" presStyleCnt="4">
        <dgm:presLayoutVars>
          <dgm:chPref val="3"/>
        </dgm:presLayoutVars>
      </dgm:prSet>
      <dgm:spPr/>
      <dgm:t>
        <a:bodyPr/>
        <a:lstStyle/>
        <a:p>
          <a:endParaRPr lang="nl-NL"/>
        </a:p>
      </dgm:t>
    </dgm:pt>
    <dgm:pt modelId="{D98BCB9D-F3B4-4FB5-8A25-3AA2735BEA21}" type="pres">
      <dgm:prSet presAssocID="{FCEFDED3-1F0F-4512-A853-A6542E3C7D29}" presName="hierChild2" presStyleCnt="0"/>
      <dgm:spPr/>
    </dgm:pt>
    <dgm:pt modelId="{DBA13E8E-501A-4793-88A7-5681BBCF4732}" type="pres">
      <dgm:prSet presAssocID="{71DA4E74-96C0-4AFD-81C9-5B809F9987BF}" presName="hierRoot1" presStyleCnt="0"/>
      <dgm:spPr/>
    </dgm:pt>
    <dgm:pt modelId="{FD9CDB00-2378-4926-9DC1-084E78EEFE4C}" type="pres">
      <dgm:prSet presAssocID="{71DA4E74-96C0-4AFD-81C9-5B809F9987BF}" presName="composite" presStyleCnt="0"/>
      <dgm:spPr/>
    </dgm:pt>
    <dgm:pt modelId="{B3F01B24-12F8-4B71-85E1-F9F9EF9E573D}" type="pres">
      <dgm:prSet presAssocID="{71DA4E74-96C0-4AFD-81C9-5B809F9987BF}" presName="background" presStyleLbl="node0" presStyleIdx="2" presStyleCnt="4"/>
      <dgm:spPr/>
    </dgm:pt>
    <dgm:pt modelId="{FA26AFE1-35FD-4A9B-941F-A07B634CEE6F}" type="pres">
      <dgm:prSet presAssocID="{71DA4E74-96C0-4AFD-81C9-5B809F9987BF}" presName="text" presStyleLbl="fgAcc0" presStyleIdx="2" presStyleCnt="4">
        <dgm:presLayoutVars>
          <dgm:chPref val="3"/>
        </dgm:presLayoutVars>
      </dgm:prSet>
      <dgm:spPr/>
      <dgm:t>
        <a:bodyPr/>
        <a:lstStyle/>
        <a:p>
          <a:endParaRPr lang="nl-NL"/>
        </a:p>
      </dgm:t>
    </dgm:pt>
    <dgm:pt modelId="{4C876532-AACD-4242-A073-844CC2EC42A6}" type="pres">
      <dgm:prSet presAssocID="{71DA4E74-96C0-4AFD-81C9-5B809F9987BF}" presName="hierChild2" presStyleCnt="0"/>
      <dgm:spPr/>
    </dgm:pt>
    <dgm:pt modelId="{E74742AF-3B7A-464B-81FA-B21C57886CBF}" type="pres">
      <dgm:prSet presAssocID="{A0886865-BF7A-4981-83DA-0184EDC0B56E}" presName="hierRoot1" presStyleCnt="0"/>
      <dgm:spPr/>
    </dgm:pt>
    <dgm:pt modelId="{966743EC-6B1E-46A6-B2BF-BB9A3E32FAE4}" type="pres">
      <dgm:prSet presAssocID="{A0886865-BF7A-4981-83DA-0184EDC0B56E}" presName="composite" presStyleCnt="0"/>
      <dgm:spPr/>
    </dgm:pt>
    <dgm:pt modelId="{20FDEEF3-B658-45B5-B363-E78A3B3B6ADB}" type="pres">
      <dgm:prSet presAssocID="{A0886865-BF7A-4981-83DA-0184EDC0B56E}" presName="background" presStyleLbl="node0" presStyleIdx="3" presStyleCnt="4"/>
      <dgm:spPr/>
    </dgm:pt>
    <dgm:pt modelId="{AC0C93A7-86E5-4ED6-9A1F-1B1C2F71893C}" type="pres">
      <dgm:prSet presAssocID="{A0886865-BF7A-4981-83DA-0184EDC0B56E}" presName="text" presStyleLbl="fgAcc0" presStyleIdx="3" presStyleCnt="4">
        <dgm:presLayoutVars>
          <dgm:chPref val="3"/>
        </dgm:presLayoutVars>
      </dgm:prSet>
      <dgm:spPr/>
      <dgm:t>
        <a:bodyPr/>
        <a:lstStyle/>
        <a:p>
          <a:endParaRPr lang="nl-NL"/>
        </a:p>
      </dgm:t>
    </dgm:pt>
    <dgm:pt modelId="{BBEA5056-8041-4E8D-849B-EF80A4179164}" type="pres">
      <dgm:prSet presAssocID="{A0886865-BF7A-4981-83DA-0184EDC0B56E}" presName="hierChild2" presStyleCnt="0"/>
      <dgm:spPr/>
    </dgm:pt>
  </dgm:ptLst>
  <dgm:cxnLst>
    <dgm:cxn modelId="{9962A3FF-9BE7-4F2F-8341-1BFA43B70728}" srcId="{0CD2E6F3-2495-45CF-A1BD-0BFA5785AB41}" destId="{A0886865-BF7A-4981-83DA-0184EDC0B56E}" srcOrd="3" destOrd="0" parTransId="{43597BD8-8423-4293-91E1-68427D923BDF}" sibTransId="{324FAEFE-E51C-4B02-8499-20A64A10D5BE}"/>
    <dgm:cxn modelId="{F62F918F-6881-43A7-B938-D8CEDC98B4E0}" type="presOf" srcId="{13E3D5DF-FCF4-412C-827B-61BFB2E7FD73}" destId="{26EF2E89-3F7D-421F-9DBB-F24237FCC86B}" srcOrd="0" destOrd="0" presId="urn:microsoft.com/office/officeart/2005/8/layout/hierarchy1"/>
    <dgm:cxn modelId="{12509509-2CDF-4011-BF0F-5B6BA81F1042}" type="presOf" srcId="{A0886865-BF7A-4981-83DA-0184EDC0B56E}" destId="{AC0C93A7-86E5-4ED6-9A1F-1B1C2F71893C}" srcOrd="0" destOrd="0" presId="urn:microsoft.com/office/officeart/2005/8/layout/hierarchy1"/>
    <dgm:cxn modelId="{58503F0C-F890-47EB-999F-8B93FCC6564D}" type="presOf" srcId="{71DA4E74-96C0-4AFD-81C9-5B809F9987BF}" destId="{FA26AFE1-35FD-4A9B-941F-A07B634CEE6F}" srcOrd="0" destOrd="0" presId="urn:microsoft.com/office/officeart/2005/8/layout/hierarchy1"/>
    <dgm:cxn modelId="{39BA5729-9531-4109-9417-40F317540217}" srcId="{0CD2E6F3-2495-45CF-A1BD-0BFA5785AB41}" destId="{13E3D5DF-FCF4-412C-827B-61BFB2E7FD73}" srcOrd="0" destOrd="0" parTransId="{8DA41A44-0D5F-4B86-AEDA-E2A6E854E57B}" sibTransId="{8886CB94-E4B0-4F5D-A43D-7EAF2A95CCA4}"/>
    <dgm:cxn modelId="{E95D879A-4F23-469F-B71C-8E44E95879FA}" srcId="{0CD2E6F3-2495-45CF-A1BD-0BFA5785AB41}" destId="{FCEFDED3-1F0F-4512-A853-A6542E3C7D29}" srcOrd="1" destOrd="0" parTransId="{D866F2E0-AD26-43E7-A5F7-AFBE02B74349}" sibTransId="{BB62239B-4970-49B2-910E-08D57137E483}"/>
    <dgm:cxn modelId="{FCE39769-D5DE-4A00-B6E7-25CF6400DAB3}" type="presOf" srcId="{0CD2E6F3-2495-45CF-A1BD-0BFA5785AB41}" destId="{B36EE14B-BED6-419A-B8E4-0820DBE86A6E}" srcOrd="0" destOrd="0" presId="urn:microsoft.com/office/officeart/2005/8/layout/hierarchy1"/>
    <dgm:cxn modelId="{17C88EAF-FEAB-4B73-A62C-AFE215E661FF}" type="presOf" srcId="{FCEFDED3-1F0F-4512-A853-A6542E3C7D29}" destId="{605C795A-4D5F-47CC-B821-B50C28BEC53C}" srcOrd="0" destOrd="0" presId="urn:microsoft.com/office/officeart/2005/8/layout/hierarchy1"/>
    <dgm:cxn modelId="{FFBDA63E-1947-4660-9A66-66CE04B49281}" srcId="{0CD2E6F3-2495-45CF-A1BD-0BFA5785AB41}" destId="{71DA4E74-96C0-4AFD-81C9-5B809F9987BF}" srcOrd="2" destOrd="0" parTransId="{9C49346B-6885-407D-9918-17311EA6F941}" sibTransId="{AC785A67-C346-401B-964D-3076FA9FA877}"/>
    <dgm:cxn modelId="{59D5D142-6EEF-47AE-B02A-0A16547F3DC0}" type="presParOf" srcId="{B36EE14B-BED6-419A-B8E4-0820DBE86A6E}" destId="{B3574DCE-F98E-4621-AD9E-93B87523E842}" srcOrd="0" destOrd="0" presId="urn:microsoft.com/office/officeart/2005/8/layout/hierarchy1"/>
    <dgm:cxn modelId="{08C62600-B437-4504-AE09-8D71CB1FAA13}" type="presParOf" srcId="{B3574DCE-F98E-4621-AD9E-93B87523E842}" destId="{FD0F0CC3-C315-4A3F-AA8A-934796C9D2CB}" srcOrd="0" destOrd="0" presId="urn:microsoft.com/office/officeart/2005/8/layout/hierarchy1"/>
    <dgm:cxn modelId="{AB04C2E2-C593-4FAB-B95F-65356A541ED0}" type="presParOf" srcId="{FD0F0CC3-C315-4A3F-AA8A-934796C9D2CB}" destId="{714A4101-764F-401C-B56A-AD2620D72475}" srcOrd="0" destOrd="0" presId="urn:microsoft.com/office/officeart/2005/8/layout/hierarchy1"/>
    <dgm:cxn modelId="{732E0C51-8487-4563-AD07-1A6728B79894}" type="presParOf" srcId="{FD0F0CC3-C315-4A3F-AA8A-934796C9D2CB}" destId="{26EF2E89-3F7D-421F-9DBB-F24237FCC86B}" srcOrd="1" destOrd="0" presId="urn:microsoft.com/office/officeart/2005/8/layout/hierarchy1"/>
    <dgm:cxn modelId="{49CDDE8C-CC2A-4F0C-9CAF-9CC38CB7B815}" type="presParOf" srcId="{B3574DCE-F98E-4621-AD9E-93B87523E842}" destId="{EDFF7145-F2D2-4B8C-9244-13EE49424A13}" srcOrd="1" destOrd="0" presId="urn:microsoft.com/office/officeart/2005/8/layout/hierarchy1"/>
    <dgm:cxn modelId="{FC1A0250-5D98-434D-9EB4-DC64907E2E52}" type="presParOf" srcId="{B36EE14B-BED6-419A-B8E4-0820DBE86A6E}" destId="{A1DA8EED-A9BC-4807-9A58-92E3CD66611B}" srcOrd="1" destOrd="0" presId="urn:microsoft.com/office/officeart/2005/8/layout/hierarchy1"/>
    <dgm:cxn modelId="{7A3F7D53-E8D2-46CA-BB2A-16202EA93BE6}" type="presParOf" srcId="{A1DA8EED-A9BC-4807-9A58-92E3CD66611B}" destId="{E514E91C-FE0E-4F3B-AE3C-E834296048BB}" srcOrd="0" destOrd="0" presId="urn:microsoft.com/office/officeart/2005/8/layout/hierarchy1"/>
    <dgm:cxn modelId="{183EBCDE-76B2-482A-9BDA-E8719314029E}" type="presParOf" srcId="{E514E91C-FE0E-4F3B-AE3C-E834296048BB}" destId="{40F487C7-026B-4709-ABA7-D01841C5E60E}" srcOrd="0" destOrd="0" presId="urn:microsoft.com/office/officeart/2005/8/layout/hierarchy1"/>
    <dgm:cxn modelId="{6E9F69BB-A68F-4FF3-B637-133603AAD37F}" type="presParOf" srcId="{E514E91C-FE0E-4F3B-AE3C-E834296048BB}" destId="{605C795A-4D5F-47CC-B821-B50C28BEC53C}" srcOrd="1" destOrd="0" presId="urn:microsoft.com/office/officeart/2005/8/layout/hierarchy1"/>
    <dgm:cxn modelId="{362C9CEC-BEF9-42C9-A693-FD24797C065C}" type="presParOf" srcId="{A1DA8EED-A9BC-4807-9A58-92E3CD66611B}" destId="{D98BCB9D-F3B4-4FB5-8A25-3AA2735BEA21}" srcOrd="1" destOrd="0" presId="urn:microsoft.com/office/officeart/2005/8/layout/hierarchy1"/>
    <dgm:cxn modelId="{EB86BA4A-8964-4B4E-A362-B26888BA876E}" type="presParOf" srcId="{B36EE14B-BED6-419A-B8E4-0820DBE86A6E}" destId="{DBA13E8E-501A-4793-88A7-5681BBCF4732}" srcOrd="2" destOrd="0" presId="urn:microsoft.com/office/officeart/2005/8/layout/hierarchy1"/>
    <dgm:cxn modelId="{9FFB1D3D-758D-45EE-AC59-2D52BA50DADD}" type="presParOf" srcId="{DBA13E8E-501A-4793-88A7-5681BBCF4732}" destId="{FD9CDB00-2378-4926-9DC1-084E78EEFE4C}" srcOrd="0" destOrd="0" presId="urn:microsoft.com/office/officeart/2005/8/layout/hierarchy1"/>
    <dgm:cxn modelId="{96657C03-00F4-4EF4-B422-03968A838AA4}" type="presParOf" srcId="{FD9CDB00-2378-4926-9DC1-084E78EEFE4C}" destId="{B3F01B24-12F8-4B71-85E1-F9F9EF9E573D}" srcOrd="0" destOrd="0" presId="urn:microsoft.com/office/officeart/2005/8/layout/hierarchy1"/>
    <dgm:cxn modelId="{A6DB28A4-3B6E-448D-B585-4E86F90B5A16}" type="presParOf" srcId="{FD9CDB00-2378-4926-9DC1-084E78EEFE4C}" destId="{FA26AFE1-35FD-4A9B-941F-A07B634CEE6F}" srcOrd="1" destOrd="0" presId="urn:microsoft.com/office/officeart/2005/8/layout/hierarchy1"/>
    <dgm:cxn modelId="{20BE944E-E130-4A5B-B65B-021EADB9DD44}" type="presParOf" srcId="{DBA13E8E-501A-4793-88A7-5681BBCF4732}" destId="{4C876532-AACD-4242-A073-844CC2EC42A6}" srcOrd="1" destOrd="0" presId="urn:microsoft.com/office/officeart/2005/8/layout/hierarchy1"/>
    <dgm:cxn modelId="{F5EBB631-3D50-4CE7-8B46-FC1B1538D84A}" type="presParOf" srcId="{B36EE14B-BED6-419A-B8E4-0820DBE86A6E}" destId="{E74742AF-3B7A-464B-81FA-B21C57886CBF}" srcOrd="3" destOrd="0" presId="urn:microsoft.com/office/officeart/2005/8/layout/hierarchy1"/>
    <dgm:cxn modelId="{85D5F8E1-E243-4375-9905-3721138CC534}" type="presParOf" srcId="{E74742AF-3B7A-464B-81FA-B21C57886CBF}" destId="{966743EC-6B1E-46A6-B2BF-BB9A3E32FAE4}" srcOrd="0" destOrd="0" presId="urn:microsoft.com/office/officeart/2005/8/layout/hierarchy1"/>
    <dgm:cxn modelId="{F3CF9966-9398-4790-BF70-B1EA521E2952}" type="presParOf" srcId="{966743EC-6B1E-46A6-B2BF-BB9A3E32FAE4}" destId="{20FDEEF3-B658-45B5-B363-E78A3B3B6ADB}" srcOrd="0" destOrd="0" presId="urn:microsoft.com/office/officeart/2005/8/layout/hierarchy1"/>
    <dgm:cxn modelId="{F3BD7CA3-85E4-4764-8B71-9A2E27CCB393}" type="presParOf" srcId="{966743EC-6B1E-46A6-B2BF-BB9A3E32FAE4}" destId="{AC0C93A7-86E5-4ED6-9A1F-1B1C2F71893C}" srcOrd="1" destOrd="0" presId="urn:microsoft.com/office/officeart/2005/8/layout/hierarchy1"/>
    <dgm:cxn modelId="{9D3E25DB-0E43-41B3-AE32-5EE2740A43BB}" type="presParOf" srcId="{E74742AF-3B7A-464B-81FA-B21C57886CBF}" destId="{BBEA5056-8041-4E8D-849B-EF80A4179164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C8DDB0D-867C-41B6-BC1F-AC784A1AE02F}" type="doc">
      <dgm:prSet loTypeId="urn:microsoft.com/office/officeart/2008/layout/LinedList" loCatId="Inbox" qsTypeId="urn:microsoft.com/office/officeart/2005/8/quickstyle/simple4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F38447F4-45B0-48DD-95E0-DE8CBC243C89}">
      <dgm:prSet/>
      <dgm:spPr/>
      <dgm:t>
        <a:bodyPr/>
        <a:lstStyle/>
        <a:p>
          <a:r>
            <a:rPr lang="nl-NL"/>
            <a:t>Exact doel</a:t>
          </a:r>
          <a:endParaRPr lang="en-US"/>
        </a:p>
      </dgm:t>
    </dgm:pt>
    <dgm:pt modelId="{5B36EBBE-8CB6-499D-8354-F60450EFB4B1}" type="parTrans" cxnId="{925D8DF5-CBB6-4E5D-A6D1-D8CF2C1B6979}">
      <dgm:prSet/>
      <dgm:spPr/>
      <dgm:t>
        <a:bodyPr/>
        <a:lstStyle/>
        <a:p>
          <a:endParaRPr lang="en-US"/>
        </a:p>
      </dgm:t>
    </dgm:pt>
    <dgm:pt modelId="{BD9C9C2D-C506-4D81-BB0E-A4407B9FE340}" type="sibTrans" cxnId="{925D8DF5-CBB6-4E5D-A6D1-D8CF2C1B6979}">
      <dgm:prSet/>
      <dgm:spPr/>
      <dgm:t>
        <a:bodyPr/>
        <a:lstStyle/>
        <a:p>
          <a:endParaRPr lang="en-US"/>
        </a:p>
      </dgm:t>
    </dgm:pt>
    <dgm:pt modelId="{69DD8972-6CD8-487E-BC30-2D050A6C69D6}">
      <dgm:prSet/>
      <dgm:spPr/>
      <dgm:t>
        <a:bodyPr/>
        <a:lstStyle/>
        <a:p>
          <a:r>
            <a:rPr lang="nl-NL"/>
            <a:t>Duidelijke observatievraag</a:t>
          </a:r>
          <a:endParaRPr lang="en-US"/>
        </a:p>
      </dgm:t>
    </dgm:pt>
    <dgm:pt modelId="{87C2C23E-785A-4276-A722-85BFFEA641BD}" type="parTrans" cxnId="{1AC942B0-0E77-4811-ABD1-1E866F02B266}">
      <dgm:prSet/>
      <dgm:spPr/>
      <dgm:t>
        <a:bodyPr/>
        <a:lstStyle/>
        <a:p>
          <a:endParaRPr lang="en-US"/>
        </a:p>
      </dgm:t>
    </dgm:pt>
    <dgm:pt modelId="{341F41C1-731F-4EEA-9504-863911E9A01E}" type="sibTrans" cxnId="{1AC942B0-0E77-4811-ABD1-1E866F02B266}">
      <dgm:prSet/>
      <dgm:spPr/>
      <dgm:t>
        <a:bodyPr/>
        <a:lstStyle/>
        <a:p>
          <a:endParaRPr lang="en-US"/>
        </a:p>
      </dgm:t>
    </dgm:pt>
    <dgm:pt modelId="{D8E5D987-6BD4-4702-9D11-34058C6689DF}">
      <dgm:prSet/>
      <dgm:spPr/>
      <dgm:t>
        <a:bodyPr/>
        <a:lstStyle/>
        <a:p>
          <a:r>
            <a:rPr lang="nl-NL"/>
            <a:t>Vaak bij vragen over getallen (hoe lang, hoe vaak)</a:t>
          </a:r>
          <a:endParaRPr lang="en-US"/>
        </a:p>
      </dgm:t>
    </dgm:pt>
    <dgm:pt modelId="{65E42A06-8B3E-44A7-AFA4-5A17D4289CD9}" type="parTrans" cxnId="{224D9B34-3E5A-457D-B16D-3DDFE18C45DB}">
      <dgm:prSet/>
      <dgm:spPr/>
      <dgm:t>
        <a:bodyPr/>
        <a:lstStyle/>
        <a:p>
          <a:endParaRPr lang="en-US"/>
        </a:p>
      </dgm:t>
    </dgm:pt>
    <dgm:pt modelId="{45919924-5C7A-42F7-B0EA-30F0500D105D}" type="sibTrans" cxnId="{224D9B34-3E5A-457D-B16D-3DDFE18C45DB}">
      <dgm:prSet/>
      <dgm:spPr/>
      <dgm:t>
        <a:bodyPr/>
        <a:lstStyle/>
        <a:p>
          <a:endParaRPr lang="en-US"/>
        </a:p>
      </dgm:t>
    </dgm:pt>
    <dgm:pt modelId="{51FC83C6-756B-4DCB-9F16-A9F3FF0E1BA6}">
      <dgm:prSet/>
      <dgm:spPr/>
      <dgm:t>
        <a:bodyPr/>
        <a:lstStyle/>
        <a:p>
          <a:r>
            <a:rPr lang="nl-NL"/>
            <a:t>Observatieformulier gebruiken (aankruisen)</a:t>
          </a:r>
          <a:endParaRPr lang="en-US"/>
        </a:p>
      </dgm:t>
    </dgm:pt>
    <dgm:pt modelId="{0D1EA907-B271-47AE-AFB2-16BDC5F30823}" type="parTrans" cxnId="{90ACC468-68C2-40CF-B35D-F06C5555B049}">
      <dgm:prSet/>
      <dgm:spPr/>
      <dgm:t>
        <a:bodyPr/>
        <a:lstStyle/>
        <a:p>
          <a:endParaRPr lang="en-US"/>
        </a:p>
      </dgm:t>
    </dgm:pt>
    <dgm:pt modelId="{EE24E93A-065D-4A3C-9E5D-B8EF42B9872B}" type="sibTrans" cxnId="{90ACC468-68C2-40CF-B35D-F06C5555B049}">
      <dgm:prSet/>
      <dgm:spPr/>
      <dgm:t>
        <a:bodyPr/>
        <a:lstStyle/>
        <a:p>
          <a:endParaRPr lang="en-US"/>
        </a:p>
      </dgm:t>
    </dgm:pt>
    <dgm:pt modelId="{215A703B-70A0-41E6-AA9F-959AF8AAB2C4}">
      <dgm:prSet/>
      <dgm:spPr/>
      <dgm:t>
        <a:bodyPr/>
        <a:lstStyle/>
        <a:p>
          <a:r>
            <a:rPr lang="nl-NL"/>
            <a:t>Meestal niet participerend observeren</a:t>
          </a:r>
          <a:endParaRPr lang="en-US"/>
        </a:p>
      </dgm:t>
    </dgm:pt>
    <dgm:pt modelId="{42F92432-B76D-4C23-93D3-B4274FDF9D75}" type="parTrans" cxnId="{704C27AE-A1CD-43A1-A351-D9652CEB0202}">
      <dgm:prSet/>
      <dgm:spPr/>
      <dgm:t>
        <a:bodyPr/>
        <a:lstStyle/>
        <a:p>
          <a:endParaRPr lang="en-US"/>
        </a:p>
      </dgm:t>
    </dgm:pt>
    <dgm:pt modelId="{E043630F-29C4-4DEA-9CA8-AE3A955F201A}" type="sibTrans" cxnId="{704C27AE-A1CD-43A1-A351-D9652CEB0202}">
      <dgm:prSet/>
      <dgm:spPr/>
      <dgm:t>
        <a:bodyPr/>
        <a:lstStyle/>
        <a:p>
          <a:endParaRPr lang="en-US"/>
        </a:p>
      </dgm:t>
    </dgm:pt>
    <dgm:pt modelId="{699B80D7-8F58-4437-8C82-0D3A8BBB60AB}" type="pres">
      <dgm:prSet presAssocID="{DC8DDB0D-867C-41B6-BC1F-AC784A1AE02F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nl-NL"/>
        </a:p>
      </dgm:t>
    </dgm:pt>
    <dgm:pt modelId="{51C5F2BE-5C5F-4C3C-A05C-AF90B868CA0D}" type="pres">
      <dgm:prSet presAssocID="{F38447F4-45B0-48DD-95E0-DE8CBC243C89}" presName="thickLine" presStyleLbl="alignNode1" presStyleIdx="0" presStyleCnt="5"/>
      <dgm:spPr/>
    </dgm:pt>
    <dgm:pt modelId="{8F82AC78-5316-40E2-AC4E-FF11119DFDED}" type="pres">
      <dgm:prSet presAssocID="{F38447F4-45B0-48DD-95E0-DE8CBC243C89}" presName="horz1" presStyleCnt="0"/>
      <dgm:spPr/>
    </dgm:pt>
    <dgm:pt modelId="{38BBEC03-6566-4CE6-9016-7571A73C2D58}" type="pres">
      <dgm:prSet presAssocID="{F38447F4-45B0-48DD-95E0-DE8CBC243C89}" presName="tx1" presStyleLbl="revTx" presStyleIdx="0" presStyleCnt="5"/>
      <dgm:spPr/>
      <dgm:t>
        <a:bodyPr/>
        <a:lstStyle/>
        <a:p>
          <a:endParaRPr lang="nl-NL"/>
        </a:p>
      </dgm:t>
    </dgm:pt>
    <dgm:pt modelId="{60FC8CC7-F671-40D8-94CE-CAEE30F388E7}" type="pres">
      <dgm:prSet presAssocID="{F38447F4-45B0-48DD-95E0-DE8CBC243C89}" presName="vert1" presStyleCnt="0"/>
      <dgm:spPr/>
    </dgm:pt>
    <dgm:pt modelId="{B0B02848-1795-4360-AD91-186571075587}" type="pres">
      <dgm:prSet presAssocID="{69DD8972-6CD8-487E-BC30-2D050A6C69D6}" presName="thickLine" presStyleLbl="alignNode1" presStyleIdx="1" presStyleCnt="5"/>
      <dgm:spPr/>
    </dgm:pt>
    <dgm:pt modelId="{833F12A9-978C-476D-BAAB-17C1DD96E6A6}" type="pres">
      <dgm:prSet presAssocID="{69DD8972-6CD8-487E-BC30-2D050A6C69D6}" presName="horz1" presStyleCnt="0"/>
      <dgm:spPr/>
    </dgm:pt>
    <dgm:pt modelId="{50825284-7017-4877-83BB-D47D650504D3}" type="pres">
      <dgm:prSet presAssocID="{69DD8972-6CD8-487E-BC30-2D050A6C69D6}" presName="tx1" presStyleLbl="revTx" presStyleIdx="1" presStyleCnt="5"/>
      <dgm:spPr/>
      <dgm:t>
        <a:bodyPr/>
        <a:lstStyle/>
        <a:p>
          <a:endParaRPr lang="nl-NL"/>
        </a:p>
      </dgm:t>
    </dgm:pt>
    <dgm:pt modelId="{1A74DFD3-E7F7-458A-80A2-50D7EBB484CE}" type="pres">
      <dgm:prSet presAssocID="{69DD8972-6CD8-487E-BC30-2D050A6C69D6}" presName="vert1" presStyleCnt="0"/>
      <dgm:spPr/>
    </dgm:pt>
    <dgm:pt modelId="{2D7D74B9-ABF2-4A63-A03A-6E0A2A594314}" type="pres">
      <dgm:prSet presAssocID="{D8E5D987-6BD4-4702-9D11-34058C6689DF}" presName="thickLine" presStyleLbl="alignNode1" presStyleIdx="2" presStyleCnt="5"/>
      <dgm:spPr/>
    </dgm:pt>
    <dgm:pt modelId="{C7DB7F99-B69D-4F34-97D7-AAD7AD6B3AB4}" type="pres">
      <dgm:prSet presAssocID="{D8E5D987-6BD4-4702-9D11-34058C6689DF}" presName="horz1" presStyleCnt="0"/>
      <dgm:spPr/>
    </dgm:pt>
    <dgm:pt modelId="{52E96D47-7CF2-45B3-A0CD-A5CEBE76A5EB}" type="pres">
      <dgm:prSet presAssocID="{D8E5D987-6BD4-4702-9D11-34058C6689DF}" presName="tx1" presStyleLbl="revTx" presStyleIdx="2" presStyleCnt="5"/>
      <dgm:spPr/>
      <dgm:t>
        <a:bodyPr/>
        <a:lstStyle/>
        <a:p>
          <a:endParaRPr lang="nl-NL"/>
        </a:p>
      </dgm:t>
    </dgm:pt>
    <dgm:pt modelId="{DD685CD7-C6E5-42DD-9D01-5384801ADCF5}" type="pres">
      <dgm:prSet presAssocID="{D8E5D987-6BD4-4702-9D11-34058C6689DF}" presName="vert1" presStyleCnt="0"/>
      <dgm:spPr/>
    </dgm:pt>
    <dgm:pt modelId="{F247DAE1-E544-46A6-BDC5-D81223D40BAF}" type="pres">
      <dgm:prSet presAssocID="{51FC83C6-756B-4DCB-9F16-A9F3FF0E1BA6}" presName="thickLine" presStyleLbl="alignNode1" presStyleIdx="3" presStyleCnt="5"/>
      <dgm:spPr/>
    </dgm:pt>
    <dgm:pt modelId="{C5F798B7-F05E-40C0-9B17-D708326165D1}" type="pres">
      <dgm:prSet presAssocID="{51FC83C6-756B-4DCB-9F16-A9F3FF0E1BA6}" presName="horz1" presStyleCnt="0"/>
      <dgm:spPr/>
    </dgm:pt>
    <dgm:pt modelId="{778BF5E4-F60C-437D-B0DA-5E297B04435E}" type="pres">
      <dgm:prSet presAssocID="{51FC83C6-756B-4DCB-9F16-A9F3FF0E1BA6}" presName="tx1" presStyleLbl="revTx" presStyleIdx="3" presStyleCnt="5"/>
      <dgm:spPr/>
      <dgm:t>
        <a:bodyPr/>
        <a:lstStyle/>
        <a:p>
          <a:endParaRPr lang="nl-NL"/>
        </a:p>
      </dgm:t>
    </dgm:pt>
    <dgm:pt modelId="{09DD47DA-BB3B-4BD4-8786-D6C80E26B5E0}" type="pres">
      <dgm:prSet presAssocID="{51FC83C6-756B-4DCB-9F16-A9F3FF0E1BA6}" presName="vert1" presStyleCnt="0"/>
      <dgm:spPr/>
    </dgm:pt>
    <dgm:pt modelId="{59E65DA9-6332-4F61-B14F-E805F7A64F28}" type="pres">
      <dgm:prSet presAssocID="{215A703B-70A0-41E6-AA9F-959AF8AAB2C4}" presName="thickLine" presStyleLbl="alignNode1" presStyleIdx="4" presStyleCnt="5"/>
      <dgm:spPr/>
    </dgm:pt>
    <dgm:pt modelId="{E0AD8D89-70AB-48FC-8BAB-66C455033F1C}" type="pres">
      <dgm:prSet presAssocID="{215A703B-70A0-41E6-AA9F-959AF8AAB2C4}" presName="horz1" presStyleCnt="0"/>
      <dgm:spPr/>
    </dgm:pt>
    <dgm:pt modelId="{7940DBEA-EEFB-41F3-B47F-81DEE8D6D9C7}" type="pres">
      <dgm:prSet presAssocID="{215A703B-70A0-41E6-AA9F-959AF8AAB2C4}" presName="tx1" presStyleLbl="revTx" presStyleIdx="4" presStyleCnt="5"/>
      <dgm:spPr/>
      <dgm:t>
        <a:bodyPr/>
        <a:lstStyle/>
        <a:p>
          <a:endParaRPr lang="nl-NL"/>
        </a:p>
      </dgm:t>
    </dgm:pt>
    <dgm:pt modelId="{09FD7599-6FE8-49F2-8E74-C4260FDDC2BC}" type="pres">
      <dgm:prSet presAssocID="{215A703B-70A0-41E6-AA9F-959AF8AAB2C4}" presName="vert1" presStyleCnt="0"/>
      <dgm:spPr/>
    </dgm:pt>
  </dgm:ptLst>
  <dgm:cxnLst>
    <dgm:cxn modelId="{704C27AE-A1CD-43A1-A351-D9652CEB0202}" srcId="{DC8DDB0D-867C-41B6-BC1F-AC784A1AE02F}" destId="{215A703B-70A0-41E6-AA9F-959AF8AAB2C4}" srcOrd="4" destOrd="0" parTransId="{42F92432-B76D-4C23-93D3-B4274FDF9D75}" sibTransId="{E043630F-29C4-4DEA-9CA8-AE3A955F201A}"/>
    <dgm:cxn modelId="{BA80FCFE-D154-48FC-8F75-84BA5EFEB131}" type="presOf" srcId="{51FC83C6-756B-4DCB-9F16-A9F3FF0E1BA6}" destId="{778BF5E4-F60C-437D-B0DA-5E297B04435E}" srcOrd="0" destOrd="0" presId="urn:microsoft.com/office/officeart/2008/layout/LinedList"/>
    <dgm:cxn modelId="{982EAE44-2211-4ACC-A082-C5CC2A8D038D}" type="presOf" srcId="{F38447F4-45B0-48DD-95E0-DE8CBC243C89}" destId="{38BBEC03-6566-4CE6-9016-7571A73C2D58}" srcOrd="0" destOrd="0" presId="urn:microsoft.com/office/officeart/2008/layout/LinedList"/>
    <dgm:cxn modelId="{90ACC468-68C2-40CF-B35D-F06C5555B049}" srcId="{DC8DDB0D-867C-41B6-BC1F-AC784A1AE02F}" destId="{51FC83C6-756B-4DCB-9F16-A9F3FF0E1BA6}" srcOrd="3" destOrd="0" parTransId="{0D1EA907-B271-47AE-AFB2-16BDC5F30823}" sibTransId="{EE24E93A-065D-4A3C-9E5D-B8EF42B9872B}"/>
    <dgm:cxn modelId="{66528B10-433A-4053-A34A-F72AC0347E60}" type="presOf" srcId="{69DD8972-6CD8-487E-BC30-2D050A6C69D6}" destId="{50825284-7017-4877-83BB-D47D650504D3}" srcOrd="0" destOrd="0" presId="urn:microsoft.com/office/officeart/2008/layout/LinedList"/>
    <dgm:cxn modelId="{7ADE3E15-F693-42CC-94A0-301B2F9B7F99}" type="presOf" srcId="{D8E5D987-6BD4-4702-9D11-34058C6689DF}" destId="{52E96D47-7CF2-45B3-A0CD-A5CEBE76A5EB}" srcOrd="0" destOrd="0" presId="urn:microsoft.com/office/officeart/2008/layout/LinedList"/>
    <dgm:cxn modelId="{925D8DF5-CBB6-4E5D-A6D1-D8CF2C1B6979}" srcId="{DC8DDB0D-867C-41B6-BC1F-AC784A1AE02F}" destId="{F38447F4-45B0-48DD-95E0-DE8CBC243C89}" srcOrd="0" destOrd="0" parTransId="{5B36EBBE-8CB6-499D-8354-F60450EFB4B1}" sibTransId="{BD9C9C2D-C506-4D81-BB0E-A4407B9FE340}"/>
    <dgm:cxn modelId="{11680DD1-1C51-4C53-B837-78CC6093F669}" type="presOf" srcId="{DC8DDB0D-867C-41B6-BC1F-AC784A1AE02F}" destId="{699B80D7-8F58-4437-8C82-0D3A8BBB60AB}" srcOrd="0" destOrd="0" presId="urn:microsoft.com/office/officeart/2008/layout/LinedList"/>
    <dgm:cxn modelId="{A01BFBF5-E648-4E37-AC49-CBEBA485B7F4}" type="presOf" srcId="{215A703B-70A0-41E6-AA9F-959AF8AAB2C4}" destId="{7940DBEA-EEFB-41F3-B47F-81DEE8D6D9C7}" srcOrd="0" destOrd="0" presId="urn:microsoft.com/office/officeart/2008/layout/LinedList"/>
    <dgm:cxn modelId="{224D9B34-3E5A-457D-B16D-3DDFE18C45DB}" srcId="{DC8DDB0D-867C-41B6-BC1F-AC784A1AE02F}" destId="{D8E5D987-6BD4-4702-9D11-34058C6689DF}" srcOrd="2" destOrd="0" parTransId="{65E42A06-8B3E-44A7-AFA4-5A17D4289CD9}" sibTransId="{45919924-5C7A-42F7-B0EA-30F0500D105D}"/>
    <dgm:cxn modelId="{1AC942B0-0E77-4811-ABD1-1E866F02B266}" srcId="{DC8DDB0D-867C-41B6-BC1F-AC784A1AE02F}" destId="{69DD8972-6CD8-487E-BC30-2D050A6C69D6}" srcOrd="1" destOrd="0" parTransId="{87C2C23E-785A-4276-A722-85BFFEA641BD}" sibTransId="{341F41C1-731F-4EEA-9504-863911E9A01E}"/>
    <dgm:cxn modelId="{D5C585FA-9A39-4E95-B64A-9A63C8A874A6}" type="presParOf" srcId="{699B80D7-8F58-4437-8C82-0D3A8BBB60AB}" destId="{51C5F2BE-5C5F-4C3C-A05C-AF90B868CA0D}" srcOrd="0" destOrd="0" presId="urn:microsoft.com/office/officeart/2008/layout/LinedList"/>
    <dgm:cxn modelId="{99257B2E-E73E-4D1F-9729-13283E94D69F}" type="presParOf" srcId="{699B80D7-8F58-4437-8C82-0D3A8BBB60AB}" destId="{8F82AC78-5316-40E2-AC4E-FF11119DFDED}" srcOrd="1" destOrd="0" presId="urn:microsoft.com/office/officeart/2008/layout/LinedList"/>
    <dgm:cxn modelId="{B979282B-41EB-4C64-8D65-D9F7072E2798}" type="presParOf" srcId="{8F82AC78-5316-40E2-AC4E-FF11119DFDED}" destId="{38BBEC03-6566-4CE6-9016-7571A73C2D58}" srcOrd="0" destOrd="0" presId="urn:microsoft.com/office/officeart/2008/layout/LinedList"/>
    <dgm:cxn modelId="{DB0F9FE1-FA20-422A-A4DD-6384DA10F1E4}" type="presParOf" srcId="{8F82AC78-5316-40E2-AC4E-FF11119DFDED}" destId="{60FC8CC7-F671-40D8-94CE-CAEE30F388E7}" srcOrd="1" destOrd="0" presId="urn:microsoft.com/office/officeart/2008/layout/LinedList"/>
    <dgm:cxn modelId="{B0E68BEA-AA97-4416-8703-705E0E653CC3}" type="presParOf" srcId="{699B80D7-8F58-4437-8C82-0D3A8BBB60AB}" destId="{B0B02848-1795-4360-AD91-186571075587}" srcOrd="2" destOrd="0" presId="urn:microsoft.com/office/officeart/2008/layout/LinedList"/>
    <dgm:cxn modelId="{5553A362-80D3-475F-B057-85FA323CE9AE}" type="presParOf" srcId="{699B80D7-8F58-4437-8C82-0D3A8BBB60AB}" destId="{833F12A9-978C-476D-BAAB-17C1DD96E6A6}" srcOrd="3" destOrd="0" presId="urn:microsoft.com/office/officeart/2008/layout/LinedList"/>
    <dgm:cxn modelId="{F1B2B867-0B1B-4A1B-9250-A7AF7DE34D31}" type="presParOf" srcId="{833F12A9-978C-476D-BAAB-17C1DD96E6A6}" destId="{50825284-7017-4877-83BB-D47D650504D3}" srcOrd="0" destOrd="0" presId="urn:microsoft.com/office/officeart/2008/layout/LinedList"/>
    <dgm:cxn modelId="{1D4CF772-B3C5-4E0D-98CC-E49B00CEAD49}" type="presParOf" srcId="{833F12A9-978C-476D-BAAB-17C1DD96E6A6}" destId="{1A74DFD3-E7F7-458A-80A2-50D7EBB484CE}" srcOrd="1" destOrd="0" presId="urn:microsoft.com/office/officeart/2008/layout/LinedList"/>
    <dgm:cxn modelId="{FB8BB70D-BB59-42FE-A484-0B7BB45FA980}" type="presParOf" srcId="{699B80D7-8F58-4437-8C82-0D3A8BBB60AB}" destId="{2D7D74B9-ABF2-4A63-A03A-6E0A2A594314}" srcOrd="4" destOrd="0" presId="urn:microsoft.com/office/officeart/2008/layout/LinedList"/>
    <dgm:cxn modelId="{FEE3EE82-5239-4B0D-8FE4-3F05C542CF18}" type="presParOf" srcId="{699B80D7-8F58-4437-8C82-0D3A8BBB60AB}" destId="{C7DB7F99-B69D-4F34-97D7-AAD7AD6B3AB4}" srcOrd="5" destOrd="0" presId="urn:microsoft.com/office/officeart/2008/layout/LinedList"/>
    <dgm:cxn modelId="{1CF7E258-4C85-4EA8-94ED-8ABC8A619636}" type="presParOf" srcId="{C7DB7F99-B69D-4F34-97D7-AAD7AD6B3AB4}" destId="{52E96D47-7CF2-45B3-A0CD-A5CEBE76A5EB}" srcOrd="0" destOrd="0" presId="urn:microsoft.com/office/officeart/2008/layout/LinedList"/>
    <dgm:cxn modelId="{5FE1F78D-FD4E-414D-9F16-4F730F110000}" type="presParOf" srcId="{C7DB7F99-B69D-4F34-97D7-AAD7AD6B3AB4}" destId="{DD685CD7-C6E5-42DD-9D01-5384801ADCF5}" srcOrd="1" destOrd="0" presId="urn:microsoft.com/office/officeart/2008/layout/LinedList"/>
    <dgm:cxn modelId="{BA0494C1-D66F-4A10-9378-67E6267EB4ED}" type="presParOf" srcId="{699B80D7-8F58-4437-8C82-0D3A8BBB60AB}" destId="{F247DAE1-E544-46A6-BDC5-D81223D40BAF}" srcOrd="6" destOrd="0" presId="urn:microsoft.com/office/officeart/2008/layout/LinedList"/>
    <dgm:cxn modelId="{C2F8B785-F4E4-4CBD-86A5-BB7F4BCB9D79}" type="presParOf" srcId="{699B80D7-8F58-4437-8C82-0D3A8BBB60AB}" destId="{C5F798B7-F05E-40C0-9B17-D708326165D1}" srcOrd="7" destOrd="0" presId="urn:microsoft.com/office/officeart/2008/layout/LinedList"/>
    <dgm:cxn modelId="{FCE1F7E9-0056-4E69-B53B-2F6A4C9A737F}" type="presParOf" srcId="{C5F798B7-F05E-40C0-9B17-D708326165D1}" destId="{778BF5E4-F60C-437D-B0DA-5E297B04435E}" srcOrd="0" destOrd="0" presId="urn:microsoft.com/office/officeart/2008/layout/LinedList"/>
    <dgm:cxn modelId="{1E2F2622-B0A8-436D-B0F6-B40F15D7A3F1}" type="presParOf" srcId="{C5F798B7-F05E-40C0-9B17-D708326165D1}" destId="{09DD47DA-BB3B-4BD4-8786-D6C80E26B5E0}" srcOrd="1" destOrd="0" presId="urn:microsoft.com/office/officeart/2008/layout/LinedList"/>
    <dgm:cxn modelId="{2EAD7E1D-163F-4B7B-97AC-6749AAFD9B3E}" type="presParOf" srcId="{699B80D7-8F58-4437-8C82-0D3A8BBB60AB}" destId="{59E65DA9-6332-4F61-B14F-E805F7A64F28}" srcOrd="8" destOrd="0" presId="urn:microsoft.com/office/officeart/2008/layout/LinedList"/>
    <dgm:cxn modelId="{0FE68D1D-56A3-4002-8316-4B695AEAEB2E}" type="presParOf" srcId="{699B80D7-8F58-4437-8C82-0D3A8BBB60AB}" destId="{E0AD8D89-70AB-48FC-8BAB-66C455033F1C}" srcOrd="9" destOrd="0" presId="urn:microsoft.com/office/officeart/2008/layout/LinedList"/>
    <dgm:cxn modelId="{E1AA3D9B-AD7D-4160-9FC3-D47CAEA6595F}" type="presParOf" srcId="{E0AD8D89-70AB-48FC-8BAB-66C455033F1C}" destId="{7940DBEA-EEFB-41F3-B47F-81DEE8D6D9C7}" srcOrd="0" destOrd="0" presId="urn:microsoft.com/office/officeart/2008/layout/LinedList"/>
    <dgm:cxn modelId="{8582D595-0BA1-4A08-9330-34F80B19C653}" type="presParOf" srcId="{E0AD8D89-70AB-48FC-8BAB-66C455033F1C}" destId="{09FD7599-6FE8-49F2-8E74-C4260FDDC2BC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49D5710-5C1F-494A-992D-16E4DE7A1CF9}" type="doc">
      <dgm:prSet loTypeId="urn:microsoft.com/office/officeart/2005/8/layout/hierarchy1" loCatId="Inbox" qsTypeId="urn:microsoft.com/office/officeart/2005/8/quickstyle/simple4" qsCatId="simple" csTypeId="urn:microsoft.com/office/officeart/2005/8/colors/ColorSchemeForSuggestions" csCatId="other"/>
      <dgm:spPr/>
      <dgm:t>
        <a:bodyPr/>
        <a:lstStyle/>
        <a:p>
          <a:endParaRPr lang="en-US"/>
        </a:p>
      </dgm:t>
    </dgm:pt>
    <dgm:pt modelId="{B88F3A8B-11E0-45E8-B272-E6A393B03717}">
      <dgm:prSet/>
      <dgm:spPr/>
      <dgm:t>
        <a:bodyPr/>
        <a:lstStyle/>
        <a:p>
          <a:r>
            <a:rPr lang="nl-NL"/>
            <a:t>Wisselende tijden observeren</a:t>
          </a:r>
          <a:endParaRPr lang="en-US"/>
        </a:p>
      </dgm:t>
    </dgm:pt>
    <dgm:pt modelId="{93260287-AA77-4CB8-8715-23450713E7AF}" type="parTrans" cxnId="{ECE2021A-BF95-4EC7-BA42-D2FD9132FFDB}">
      <dgm:prSet/>
      <dgm:spPr/>
      <dgm:t>
        <a:bodyPr/>
        <a:lstStyle/>
        <a:p>
          <a:endParaRPr lang="en-US"/>
        </a:p>
      </dgm:t>
    </dgm:pt>
    <dgm:pt modelId="{AF308943-7CBC-4910-B226-5304CB44F8BE}" type="sibTrans" cxnId="{ECE2021A-BF95-4EC7-BA42-D2FD9132FFDB}">
      <dgm:prSet/>
      <dgm:spPr/>
      <dgm:t>
        <a:bodyPr/>
        <a:lstStyle/>
        <a:p>
          <a:endParaRPr lang="en-US"/>
        </a:p>
      </dgm:t>
    </dgm:pt>
    <dgm:pt modelId="{47270F47-EC65-4796-BE1B-30D57A634E15}">
      <dgm:prSet/>
      <dgm:spPr/>
      <dgm:t>
        <a:bodyPr/>
        <a:lstStyle/>
        <a:p>
          <a:r>
            <a:rPr lang="nl-NL"/>
            <a:t>Altijd aan de hand van je observatiedoel</a:t>
          </a:r>
          <a:endParaRPr lang="en-US"/>
        </a:p>
      </dgm:t>
    </dgm:pt>
    <dgm:pt modelId="{A3F1CC8B-FE9B-4645-9DE4-8BE4B352517F}" type="parTrans" cxnId="{23623A32-FB4C-4453-AE06-F4575D9432E3}">
      <dgm:prSet/>
      <dgm:spPr/>
      <dgm:t>
        <a:bodyPr/>
        <a:lstStyle/>
        <a:p>
          <a:endParaRPr lang="en-US"/>
        </a:p>
      </dgm:t>
    </dgm:pt>
    <dgm:pt modelId="{34FCF81C-5340-44DB-AFA3-1D1A674B565C}" type="sibTrans" cxnId="{23623A32-FB4C-4453-AE06-F4575D9432E3}">
      <dgm:prSet/>
      <dgm:spPr/>
      <dgm:t>
        <a:bodyPr/>
        <a:lstStyle/>
        <a:p>
          <a:endParaRPr lang="en-US"/>
        </a:p>
      </dgm:t>
    </dgm:pt>
    <dgm:pt modelId="{ADEFC79C-E6B3-4629-B48A-F545FAE11EDC}">
      <dgm:prSet/>
      <dgm:spPr/>
      <dgm:t>
        <a:bodyPr/>
        <a:lstStyle/>
        <a:p>
          <a:r>
            <a:rPr lang="nl-NL"/>
            <a:t>Vooraf vastleggen wanneer je gaat observeren</a:t>
          </a:r>
          <a:endParaRPr lang="en-US"/>
        </a:p>
      </dgm:t>
    </dgm:pt>
    <dgm:pt modelId="{6F016B34-6A5B-499B-A7E2-9DB710A0B63A}" type="parTrans" cxnId="{5E32E4B2-9C47-4532-A790-D48CA11230A4}">
      <dgm:prSet/>
      <dgm:spPr/>
      <dgm:t>
        <a:bodyPr/>
        <a:lstStyle/>
        <a:p>
          <a:endParaRPr lang="en-US"/>
        </a:p>
      </dgm:t>
    </dgm:pt>
    <dgm:pt modelId="{191305CE-7C2F-4807-AC89-1666DD6B25F1}" type="sibTrans" cxnId="{5E32E4B2-9C47-4532-A790-D48CA11230A4}">
      <dgm:prSet/>
      <dgm:spPr/>
      <dgm:t>
        <a:bodyPr/>
        <a:lstStyle/>
        <a:p>
          <a:endParaRPr lang="en-US"/>
        </a:p>
      </dgm:t>
    </dgm:pt>
    <dgm:pt modelId="{09A4E21A-8CD5-4DC7-8553-1CDB54E03059}">
      <dgm:prSet/>
      <dgm:spPr/>
      <dgm:t>
        <a:bodyPr/>
        <a:lstStyle/>
        <a:p>
          <a:r>
            <a:rPr lang="nl-NL" b="1"/>
            <a:t>Voordelen</a:t>
          </a:r>
          <a:r>
            <a:rPr lang="nl-NL"/>
            <a:t>: meer informatie verzamelen en deze ook vergelijken met elkaar.</a:t>
          </a:r>
          <a:endParaRPr lang="en-US"/>
        </a:p>
      </dgm:t>
    </dgm:pt>
    <dgm:pt modelId="{89F752DE-8298-4D16-A902-3F2921A21F8A}" type="parTrans" cxnId="{FC157CF1-1F92-4056-A31F-046066BF8A59}">
      <dgm:prSet/>
      <dgm:spPr/>
      <dgm:t>
        <a:bodyPr/>
        <a:lstStyle/>
        <a:p>
          <a:endParaRPr lang="en-US"/>
        </a:p>
      </dgm:t>
    </dgm:pt>
    <dgm:pt modelId="{D437947F-0541-4D78-BD6A-536C593A83FA}" type="sibTrans" cxnId="{FC157CF1-1F92-4056-A31F-046066BF8A59}">
      <dgm:prSet/>
      <dgm:spPr/>
      <dgm:t>
        <a:bodyPr/>
        <a:lstStyle/>
        <a:p>
          <a:endParaRPr lang="en-US"/>
        </a:p>
      </dgm:t>
    </dgm:pt>
    <dgm:pt modelId="{0198A9C1-9AB8-4ED9-B6CA-54BB0302C937}">
      <dgm:prSet/>
      <dgm:spPr/>
      <dgm:t>
        <a:bodyPr/>
        <a:lstStyle/>
        <a:p>
          <a:r>
            <a:rPr lang="nl-NL"/>
            <a:t>Bijvoorbeeld: een cliënt eet wel bij het ontbijt maar niet bij de lunch.</a:t>
          </a:r>
          <a:endParaRPr lang="en-US"/>
        </a:p>
      </dgm:t>
    </dgm:pt>
    <dgm:pt modelId="{F863E8FA-72EA-4CB5-A9C8-A3FD5FF5E2DA}" type="parTrans" cxnId="{CA3A3DD4-33A1-40A2-AD03-E3AC1F3EFF80}">
      <dgm:prSet/>
      <dgm:spPr/>
      <dgm:t>
        <a:bodyPr/>
        <a:lstStyle/>
        <a:p>
          <a:endParaRPr lang="en-US"/>
        </a:p>
      </dgm:t>
    </dgm:pt>
    <dgm:pt modelId="{732A47AA-FA8A-49B3-9A99-9C10E36A1337}" type="sibTrans" cxnId="{CA3A3DD4-33A1-40A2-AD03-E3AC1F3EFF80}">
      <dgm:prSet/>
      <dgm:spPr/>
      <dgm:t>
        <a:bodyPr/>
        <a:lstStyle/>
        <a:p>
          <a:endParaRPr lang="en-US"/>
        </a:p>
      </dgm:t>
    </dgm:pt>
    <dgm:pt modelId="{BB1AAD71-EFA3-4B2A-B4AF-3A1D566A3476}" type="pres">
      <dgm:prSet presAssocID="{849D5710-5C1F-494A-992D-16E4DE7A1CF9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nl-NL"/>
        </a:p>
      </dgm:t>
    </dgm:pt>
    <dgm:pt modelId="{A01EB0B9-6A14-46A6-BFEE-71A1B7FA979A}" type="pres">
      <dgm:prSet presAssocID="{B88F3A8B-11E0-45E8-B272-E6A393B03717}" presName="hierRoot1" presStyleCnt="0"/>
      <dgm:spPr/>
    </dgm:pt>
    <dgm:pt modelId="{F822B345-2534-4619-B340-EADA5FC2DDFE}" type="pres">
      <dgm:prSet presAssocID="{B88F3A8B-11E0-45E8-B272-E6A393B03717}" presName="composite" presStyleCnt="0"/>
      <dgm:spPr/>
    </dgm:pt>
    <dgm:pt modelId="{B9D372AA-6BCB-4D07-A1B3-3469ABAC8686}" type="pres">
      <dgm:prSet presAssocID="{B88F3A8B-11E0-45E8-B272-E6A393B03717}" presName="background" presStyleLbl="node0" presStyleIdx="0" presStyleCnt="5"/>
      <dgm:spPr/>
    </dgm:pt>
    <dgm:pt modelId="{6484743C-C304-40BC-B9C8-61713555C8CB}" type="pres">
      <dgm:prSet presAssocID="{B88F3A8B-11E0-45E8-B272-E6A393B03717}" presName="text" presStyleLbl="fgAcc0" presStyleIdx="0" presStyleCnt="5">
        <dgm:presLayoutVars>
          <dgm:chPref val="3"/>
        </dgm:presLayoutVars>
      </dgm:prSet>
      <dgm:spPr/>
      <dgm:t>
        <a:bodyPr/>
        <a:lstStyle/>
        <a:p>
          <a:endParaRPr lang="nl-NL"/>
        </a:p>
      </dgm:t>
    </dgm:pt>
    <dgm:pt modelId="{E427E9E3-A00B-40D1-A6CB-452E60F79FEE}" type="pres">
      <dgm:prSet presAssocID="{B88F3A8B-11E0-45E8-B272-E6A393B03717}" presName="hierChild2" presStyleCnt="0"/>
      <dgm:spPr/>
    </dgm:pt>
    <dgm:pt modelId="{DC8BDC75-D302-4FA6-A16B-E63774820EA2}" type="pres">
      <dgm:prSet presAssocID="{47270F47-EC65-4796-BE1B-30D57A634E15}" presName="hierRoot1" presStyleCnt="0"/>
      <dgm:spPr/>
    </dgm:pt>
    <dgm:pt modelId="{6E19FF5F-ACAD-441C-BDE9-A5C435C81737}" type="pres">
      <dgm:prSet presAssocID="{47270F47-EC65-4796-BE1B-30D57A634E15}" presName="composite" presStyleCnt="0"/>
      <dgm:spPr/>
    </dgm:pt>
    <dgm:pt modelId="{DC152AC9-CDCA-45D3-BBB1-3193B3B7693D}" type="pres">
      <dgm:prSet presAssocID="{47270F47-EC65-4796-BE1B-30D57A634E15}" presName="background" presStyleLbl="node0" presStyleIdx="1" presStyleCnt="5"/>
      <dgm:spPr/>
    </dgm:pt>
    <dgm:pt modelId="{EB593220-AC93-4645-AF6A-2F4E4A341FBB}" type="pres">
      <dgm:prSet presAssocID="{47270F47-EC65-4796-BE1B-30D57A634E15}" presName="text" presStyleLbl="fgAcc0" presStyleIdx="1" presStyleCnt="5">
        <dgm:presLayoutVars>
          <dgm:chPref val="3"/>
        </dgm:presLayoutVars>
      </dgm:prSet>
      <dgm:spPr/>
      <dgm:t>
        <a:bodyPr/>
        <a:lstStyle/>
        <a:p>
          <a:endParaRPr lang="nl-NL"/>
        </a:p>
      </dgm:t>
    </dgm:pt>
    <dgm:pt modelId="{E402B2B5-7DD6-4E4F-BD5E-11D3A250970B}" type="pres">
      <dgm:prSet presAssocID="{47270F47-EC65-4796-BE1B-30D57A634E15}" presName="hierChild2" presStyleCnt="0"/>
      <dgm:spPr/>
    </dgm:pt>
    <dgm:pt modelId="{92E7B4DB-5944-48CE-93A3-7F97491548C8}" type="pres">
      <dgm:prSet presAssocID="{ADEFC79C-E6B3-4629-B48A-F545FAE11EDC}" presName="hierRoot1" presStyleCnt="0"/>
      <dgm:spPr/>
    </dgm:pt>
    <dgm:pt modelId="{7BE388A3-37A7-464C-8DFD-574FFDD053DC}" type="pres">
      <dgm:prSet presAssocID="{ADEFC79C-E6B3-4629-B48A-F545FAE11EDC}" presName="composite" presStyleCnt="0"/>
      <dgm:spPr/>
    </dgm:pt>
    <dgm:pt modelId="{D5CFA200-2872-4602-8F5F-7D0D05B5035B}" type="pres">
      <dgm:prSet presAssocID="{ADEFC79C-E6B3-4629-B48A-F545FAE11EDC}" presName="background" presStyleLbl="node0" presStyleIdx="2" presStyleCnt="5"/>
      <dgm:spPr/>
    </dgm:pt>
    <dgm:pt modelId="{767B6043-A1FC-40F0-B731-C686FF3D2D8E}" type="pres">
      <dgm:prSet presAssocID="{ADEFC79C-E6B3-4629-B48A-F545FAE11EDC}" presName="text" presStyleLbl="fgAcc0" presStyleIdx="2" presStyleCnt="5">
        <dgm:presLayoutVars>
          <dgm:chPref val="3"/>
        </dgm:presLayoutVars>
      </dgm:prSet>
      <dgm:spPr/>
      <dgm:t>
        <a:bodyPr/>
        <a:lstStyle/>
        <a:p>
          <a:endParaRPr lang="nl-NL"/>
        </a:p>
      </dgm:t>
    </dgm:pt>
    <dgm:pt modelId="{1373CA97-914A-45A4-BCC9-79444EFBAEDB}" type="pres">
      <dgm:prSet presAssocID="{ADEFC79C-E6B3-4629-B48A-F545FAE11EDC}" presName="hierChild2" presStyleCnt="0"/>
      <dgm:spPr/>
    </dgm:pt>
    <dgm:pt modelId="{58797E8E-A539-48B7-B028-815DF5AF08FA}" type="pres">
      <dgm:prSet presAssocID="{09A4E21A-8CD5-4DC7-8553-1CDB54E03059}" presName="hierRoot1" presStyleCnt="0"/>
      <dgm:spPr/>
    </dgm:pt>
    <dgm:pt modelId="{16695FB8-9966-4CC8-94B5-C93E8E8C57B3}" type="pres">
      <dgm:prSet presAssocID="{09A4E21A-8CD5-4DC7-8553-1CDB54E03059}" presName="composite" presStyleCnt="0"/>
      <dgm:spPr/>
    </dgm:pt>
    <dgm:pt modelId="{1665D00B-FBC0-4CA5-9463-5BE67B650422}" type="pres">
      <dgm:prSet presAssocID="{09A4E21A-8CD5-4DC7-8553-1CDB54E03059}" presName="background" presStyleLbl="node0" presStyleIdx="3" presStyleCnt="5"/>
      <dgm:spPr/>
    </dgm:pt>
    <dgm:pt modelId="{472A4007-05C9-4571-8BBC-B4FC8AE8E6E1}" type="pres">
      <dgm:prSet presAssocID="{09A4E21A-8CD5-4DC7-8553-1CDB54E03059}" presName="text" presStyleLbl="fgAcc0" presStyleIdx="3" presStyleCnt="5">
        <dgm:presLayoutVars>
          <dgm:chPref val="3"/>
        </dgm:presLayoutVars>
      </dgm:prSet>
      <dgm:spPr/>
      <dgm:t>
        <a:bodyPr/>
        <a:lstStyle/>
        <a:p>
          <a:endParaRPr lang="nl-NL"/>
        </a:p>
      </dgm:t>
    </dgm:pt>
    <dgm:pt modelId="{4151DDD8-342B-4A9C-B163-C41E7B2CD4EE}" type="pres">
      <dgm:prSet presAssocID="{09A4E21A-8CD5-4DC7-8553-1CDB54E03059}" presName="hierChild2" presStyleCnt="0"/>
      <dgm:spPr/>
    </dgm:pt>
    <dgm:pt modelId="{456E4C78-4CEE-4237-96FB-51FBD1247345}" type="pres">
      <dgm:prSet presAssocID="{0198A9C1-9AB8-4ED9-B6CA-54BB0302C937}" presName="hierRoot1" presStyleCnt="0"/>
      <dgm:spPr/>
    </dgm:pt>
    <dgm:pt modelId="{70E9B56A-5FA9-4E6B-9AD1-8A66EC72525D}" type="pres">
      <dgm:prSet presAssocID="{0198A9C1-9AB8-4ED9-B6CA-54BB0302C937}" presName="composite" presStyleCnt="0"/>
      <dgm:spPr/>
    </dgm:pt>
    <dgm:pt modelId="{0A9F9CA7-A317-47D8-B908-2CB009DBE7C7}" type="pres">
      <dgm:prSet presAssocID="{0198A9C1-9AB8-4ED9-B6CA-54BB0302C937}" presName="background" presStyleLbl="node0" presStyleIdx="4" presStyleCnt="5"/>
      <dgm:spPr/>
    </dgm:pt>
    <dgm:pt modelId="{1369126A-A099-4CF3-B357-43045A07A69C}" type="pres">
      <dgm:prSet presAssocID="{0198A9C1-9AB8-4ED9-B6CA-54BB0302C937}" presName="text" presStyleLbl="fgAcc0" presStyleIdx="4" presStyleCnt="5">
        <dgm:presLayoutVars>
          <dgm:chPref val="3"/>
        </dgm:presLayoutVars>
      </dgm:prSet>
      <dgm:spPr/>
      <dgm:t>
        <a:bodyPr/>
        <a:lstStyle/>
        <a:p>
          <a:endParaRPr lang="nl-NL"/>
        </a:p>
      </dgm:t>
    </dgm:pt>
    <dgm:pt modelId="{9D4F45A9-07EB-40B5-A733-AFAD034AACA8}" type="pres">
      <dgm:prSet presAssocID="{0198A9C1-9AB8-4ED9-B6CA-54BB0302C937}" presName="hierChild2" presStyleCnt="0"/>
      <dgm:spPr/>
    </dgm:pt>
  </dgm:ptLst>
  <dgm:cxnLst>
    <dgm:cxn modelId="{CC106C96-2787-4A90-AE86-991CEDDCEB7B}" type="presOf" srcId="{849D5710-5C1F-494A-992D-16E4DE7A1CF9}" destId="{BB1AAD71-EFA3-4B2A-B4AF-3A1D566A3476}" srcOrd="0" destOrd="0" presId="urn:microsoft.com/office/officeart/2005/8/layout/hierarchy1"/>
    <dgm:cxn modelId="{23623A32-FB4C-4453-AE06-F4575D9432E3}" srcId="{849D5710-5C1F-494A-992D-16E4DE7A1CF9}" destId="{47270F47-EC65-4796-BE1B-30D57A634E15}" srcOrd="1" destOrd="0" parTransId="{A3F1CC8B-FE9B-4645-9DE4-8BE4B352517F}" sibTransId="{34FCF81C-5340-44DB-AFA3-1D1A674B565C}"/>
    <dgm:cxn modelId="{588120D5-E59D-44A4-8426-1CE14A36A463}" type="presOf" srcId="{09A4E21A-8CD5-4DC7-8553-1CDB54E03059}" destId="{472A4007-05C9-4571-8BBC-B4FC8AE8E6E1}" srcOrd="0" destOrd="0" presId="urn:microsoft.com/office/officeart/2005/8/layout/hierarchy1"/>
    <dgm:cxn modelId="{F57A5BC5-2E19-4F52-BD71-C9D1A67FEB55}" type="presOf" srcId="{ADEFC79C-E6B3-4629-B48A-F545FAE11EDC}" destId="{767B6043-A1FC-40F0-B731-C686FF3D2D8E}" srcOrd="0" destOrd="0" presId="urn:microsoft.com/office/officeart/2005/8/layout/hierarchy1"/>
    <dgm:cxn modelId="{08AB8B6D-DC89-400F-A847-5F0001DAEE0D}" type="presOf" srcId="{B88F3A8B-11E0-45E8-B272-E6A393B03717}" destId="{6484743C-C304-40BC-B9C8-61713555C8CB}" srcOrd="0" destOrd="0" presId="urn:microsoft.com/office/officeart/2005/8/layout/hierarchy1"/>
    <dgm:cxn modelId="{ECE2021A-BF95-4EC7-BA42-D2FD9132FFDB}" srcId="{849D5710-5C1F-494A-992D-16E4DE7A1CF9}" destId="{B88F3A8B-11E0-45E8-B272-E6A393B03717}" srcOrd="0" destOrd="0" parTransId="{93260287-AA77-4CB8-8715-23450713E7AF}" sibTransId="{AF308943-7CBC-4910-B226-5304CB44F8BE}"/>
    <dgm:cxn modelId="{B3B0248C-9CE8-4F38-B991-ABF4FD63406D}" type="presOf" srcId="{47270F47-EC65-4796-BE1B-30D57A634E15}" destId="{EB593220-AC93-4645-AF6A-2F4E4A341FBB}" srcOrd="0" destOrd="0" presId="urn:microsoft.com/office/officeart/2005/8/layout/hierarchy1"/>
    <dgm:cxn modelId="{5E32E4B2-9C47-4532-A790-D48CA11230A4}" srcId="{849D5710-5C1F-494A-992D-16E4DE7A1CF9}" destId="{ADEFC79C-E6B3-4629-B48A-F545FAE11EDC}" srcOrd="2" destOrd="0" parTransId="{6F016B34-6A5B-499B-A7E2-9DB710A0B63A}" sibTransId="{191305CE-7C2F-4807-AC89-1666DD6B25F1}"/>
    <dgm:cxn modelId="{CA3A3DD4-33A1-40A2-AD03-E3AC1F3EFF80}" srcId="{849D5710-5C1F-494A-992D-16E4DE7A1CF9}" destId="{0198A9C1-9AB8-4ED9-B6CA-54BB0302C937}" srcOrd="4" destOrd="0" parTransId="{F863E8FA-72EA-4CB5-A9C8-A3FD5FF5E2DA}" sibTransId="{732A47AA-FA8A-49B3-9A99-9C10E36A1337}"/>
    <dgm:cxn modelId="{FC157CF1-1F92-4056-A31F-046066BF8A59}" srcId="{849D5710-5C1F-494A-992D-16E4DE7A1CF9}" destId="{09A4E21A-8CD5-4DC7-8553-1CDB54E03059}" srcOrd="3" destOrd="0" parTransId="{89F752DE-8298-4D16-A902-3F2921A21F8A}" sibTransId="{D437947F-0541-4D78-BD6A-536C593A83FA}"/>
    <dgm:cxn modelId="{CB2A608C-CC55-4263-8C90-6BE55F950B24}" type="presOf" srcId="{0198A9C1-9AB8-4ED9-B6CA-54BB0302C937}" destId="{1369126A-A099-4CF3-B357-43045A07A69C}" srcOrd="0" destOrd="0" presId="urn:microsoft.com/office/officeart/2005/8/layout/hierarchy1"/>
    <dgm:cxn modelId="{6C0B58AE-4174-46C3-A3D3-D79D5295E509}" type="presParOf" srcId="{BB1AAD71-EFA3-4B2A-B4AF-3A1D566A3476}" destId="{A01EB0B9-6A14-46A6-BFEE-71A1B7FA979A}" srcOrd="0" destOrd="0" presId="urn:microsoft.com/office/officeart/2005/8/layout/hierarchy1"/>
    <dgm:cxn modelId="{93B1E487-CA14-4DDB-9582-26CA75F52072}" type="presParOf" srcId="{A01EB0B9-6A14-46A6-BFEE-71A1B7FA979A}" destId="{F822B345-2534-4619-B340-EADA5FC2DDFE}" srcOrd="0" destOrd="0" presId="urn:microsoft.com/office/officeart/2005/8/layout/hierarchy1"/>
    <dgm:cxn modelId="{CBE580D4-B486-407C-80E7-AA69BC970346}" type="presParOf" srcId="{F822B345-2534-4619-B340-EADA5FC2DDFE}" destId="{B9D372AA-6BCB-4D07-A1B3-3469ABAC8686}" srcOrd="0" destOrd="0" presId="urn:microsoft.com/office/officeart/2005/8/layout/hierarchy1"/>
    <dgm:cxn modelId="{ECA88263-C08A-4664-9773-574F0FD493EA}" type="presParOf" srcId="{F822B345-2534-4619-B340-EADA5FC2DDFE}" destId="{6484743C-C304-40BC-B9C8-61713555C8CB}" srcOrd="1" destOrd="0" presId="urn:microsoft.com/office/officeart/2005/8/layout/hierarchy1"/>
    <dgm:cxn modelId="{BD22D93D-B16B-4DAF-BDE5-9E6DCEA978AD}" type="presParOf" srcId="{A01EB0B9-6A14-46A6-BFEE-71A1B7FA979A}" destId="{E427E9E3-A00B-40D1-A6CB-452E60F79FEE}" srcOrd="1" destOrd="0" presId="urn:microsoft.com/office/officeart/2005/8/layout/hierarchy1"/>
    <dgm:cxn modelId="{2FBEF5A4-A4C0-4A2B-928C-1511352029A2}" type="presParOf" srcId="{BB1AAD71-EFA3-4B2A-B4AF-3A1D566A3476}" destId="{DC8BDC75-D302-4FA6-A16B-E63774820EA2}" srcOrd="1" destOrd="0" presId="urn:microsoft.com/office/officeart/2005/8/layout/hierarchy1"/>
    <dgm:cxn modelId="{73F3BFAC-5EA1-480D-BF5B-12162EC498F7}" type="presParOf" srcId="{DC8BDC75-D302-4FA6-A16B-E63774820EA2}" destId="{6E19FF5F-ACAD-441C-BDE9-A5C435C81737}" srcOrd="0" destOrd="0" presId="urn:microsoft.com/office/officeart/2005/8/layout/hierarchy1"/>
    <dgm:cxn modelId="{16951C00-22C6-4DB6-8C8A-D03EF93D8585}" type="presParOf" srcId="{6E19FF5F-ACAD-441C-BDE9-A5C435C81737}" destId="{DC152AC9-CDCA-45D3-BBB1-3193B3B7693D}" srcOrd="0" destOrd="0" presId="urn:microsoft.com/office/officeart/2005/8/layout/hierarchy1"/>
    <dgm:cxn modelId="{967F139F-4F7F-4388-A71B-ED498CA08FF8}" type="presParOf" srcId="{6E19FF5F-ACAD-441C-BDE9-A5C435C81737}" destId="{EB593220-AC93-4645-AF6A-2F4E4A341FBB}" srcOrd="1" destOrd="0" presId="urn:microsoft.com/office/officeart/2005/8/layout/hierarchy1"/>
    <dgm:cxn modelId="{1C878C08-4A3D-4AFD-B22D-835EFA0432F3}" type="presParOf" srcId="{DC8BDC75-D302-4FA6-A16B-E63774820EA2}" destId="{E402B2B5-7DD6-4E4F-BD5E-11D3A250970B}" srcOrd="1" destOrd="0" presId="urn:microsoft.com/office/officeart/2005/8/layout/hierarchy1"/>
    <dgm:cxn modelId="{86C92791-95DB-449E-9901-EB02DE21B72A}" type="presParOf" srcId="{BB1AAD71-EFA3-4B2A-B4AF-3A1D566A3476}" destId="{92E7B4DB-5944-48CE-93A3-7F97491548C8}" srcOrd="2" destOrd="0" presId="urn:microsoft.com/office/officeart/2005/8/layout/hierarchy1"/>
    <dgm:cxn modelId="{7D06C900-B07B-4E71-A6C6-D75E2F6CEE91}" type="presParOf" srcId="{92E7B4DB-5944-48CE-93A3-7F97491548C8}" destId="{7BE388A3-37A7-464C-8DFD-574FFDD053DC}" srcOrd="0" destOrd="0" presId="urn:microsoft.com/office/officeart/2005/8/layout/hierarchy1"/>
    <dgm:cxn modelId="{3C6C97AF-4A7C-44A5-A48A-5688EC604509}" type="presParOf" srcId="{7BE388A3-37A7-464C-8DFD-574FFDD053DC}" destId="{D5CFA200-2872-4602-8F5F-7D0D05B5035B}" srcOrd="0" destOrd="0" presId="urn:microsoft.com/office/officeart/2005/8/layout/hierarchy1"/>
    <dgm:cxn modelId="{8725A6A5-7068-4E31-98FD-7DE0D444A1CF}" type="presParOf" srcId="{7BE388A3-37A7-464C-8DFD-574FFDD053DC}" destId="{767B6043-A1FC-40F0-B731-C686FF3D2D8E}" srcOrd="1" destOrd="0" presId="urn:microsoft.com/office/officeart/2005/8/layout/hierarchy1"/>
    <dgm:cxn modelId="{60FC907A-2286-43D5-9D89-A4DA063D7906}" type="presParOf" srcId="{92E7B4DB-5944-48CE-93A3-7F97491548C8}" destId="{1373CA97-914A-45A4-BCC9-79444EFBAEDB}" srcOrd="1" destOrd="0" presId="urn:microsoft.com/office/officeart/2005/8/layout/hierarchy1"/>
    <dgm:cxn modelId="{E52AA3B9-572E-41FA-B0C5-194A279E9D90}" type="presParOf" srcId="{BB1AAD71-EFA3-4B2A-B4AF-3A1D566A3476}" destId="{58797E8E-A539-48B7-B028-815DF5AF08FA}" srcOrd="3" destOrd="0" presId="urn:microsoft.com/office/officeart/2005/8/layout/hierarchy1"/>
    <dgm:cxn modelId="{DBAC352A-1393-4264-84B2-3050F1724E4D}" type="presParOf" srcId="{58797E8E-A539-48B7-B028-815DF5AF08FA}" destId="{16695FB8-9966-4CC8-94B5-C93E8E8C57B3}" srcOrd="0" destOrd="0" presId="urn:microsoft.com/office/officeart/2005/8/layout/hierarchy1"/>
    <dgm:cxn modelId="{9E5B5F70-310C-4D6C-9EF8-F59A38321D33}" type="presParOf" srcId="{16695FB8-9966-4CC8-94B5-C93E8E8C57B3}" destId="{1665D00B-FBC0-4CA5-9463-5BE67B650422}" srcOrd="0" destOrd="0" presId="urn:microsoft.com/office/officeart/2005/8/layout/hierarchy1"/>
    <dgm:cxn modelId="{5A449C0F-B879-4F20-A520-A36C5D45F24D}" type="presParOf" srcId="{16695FB8-9966-4CC8-94B5-C93E8E8C57B3}" destId="{472A4007-05C9-4571-8BBC-B4FC8AE8E6E1}" srcOrd="1" destOrd="0" presId="urn:microsoft.com/office/officeart/2005/8/layout/hierarchy1"/>
    <dgm:cxn modelId="{91472E6B-E25F-4C86-B930-E02ACCB5CE6C}" type="presParOf" srcId="{58797E8E-A539-48B7-B028-815DF5AF08FA}" destId="{4151DDD8-342B-4A9C-B163-C41E7B2CD4EE}" srcOrd="1" destOrd="0" presId="urn:microsoft.com/office/officeart/2005/8/layout/hierarchy1"/>
    <dgm:cxn modelId="{FCF9DC02-0389-4C63-8755-B7068D9DAA76}" type="presParOf" srcId="{BB1AAD71-EFA3-4B2A-B4AF-3A1D566A3476}" destId="{456E4C78-4CEE-4237-96FB-51FBD1247345}" srcOrd="4" destOrd="0" presId="urn:microsoft.com/office/officeart/2005/8/layout/hierarchy1"/>
    <dgm:cxn modelId="{548BA005-6D58-4576-8C8B-D346259AA499}" type="presParOf" srcId="{456E4C78-4CEE-4237-96FB-51FBD1247345}" destId="{70E9B56A-5FA9-4E6B-9AD1-8A66EC72525D}" srcOrd="0" destOrd="0" presId="urn:microsoft.com/office/officeart/2005/8/layout/hierarchy1"/>
    <dgm:cxn modelId="{A05A320D-ABF9-47F7-8EEA-50A38D968581}" type="presParOf" srcId="{70E9B56A-5FA9-4E6B-9AD1-8A66EC72525D}" destId="{0A9F9CA7-A317-47D8-B908-2CB009DBE7C7}" srcOrd="0" destOrd="0" presId="urn:microsoft.com/office/officeart/2005/8/layout/hierarchy1"/>
    <dgm:cxn modelId="{CFBF4422-8C10-48A5-BB5E-B1E2732E88B6}" type="presParOf" srcId="{70E9B56A-5FA9-4E6B-9AD1-8A66EC72525D}" destId="{1369126A-A099-4CF3-B357-43045A07A69C}" srcOrd="1" destOrd="0" presId="urn:microsoft.com/office/officeart/2005/8/layout/hierarchy1"/>
    <dgm:cxn modelId="{3FC9EC8A-DD68-4E06-8223-109D2084F67D}" type="presParOf" srcId="{456E4C78-4CEE-4237-96FB-51FBD1247345}" destId="{9D4F45A9-07EB-40B5-A733-AFAD034AACA8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32F622C-05DA-4F74-B685-6AC3C188E51D}" type="doc">
      <dgm:prSet loTypeId="urn:microsoft.com/office/officeart/2016/7/layout/RepeatingBendingProcessNew" loCatId="process" qsTypeId="urn:microsoft.com/office/officeart/2005/8/quickstyle/simple4" qsCatId="simple" csTypeId="urn:microsoft.com/office/officeart/2005/8/colors/ColorSchemeForSuggestions" csCatId="other"/>
      <dgm:spPr/>
      <dgm:t>
        <a:bodyPr/>
        <a:lstStyle/>
        <a:p>
          <a:endParaRPr lang="en-US"/>
        </a:p>
      </dgm:t>
    </dgm:pt>
    <dgm:pt modelId="{0237FC7E-21D2-45AD-9B26-4A2C920481B5}">
      <dgm:prSet/>
      <dgm:spPr/>
      <dgm:t>
        <a:bodyPr/>
        <a:lstStyle/>
        <a:p>
          <a:r>
            <a:rPr lang="nl-NL"/>
            <a:t>Niet de cliënt maar de omgeving wordt geobserveerd!</a:t>
          </a:r>
          <a:endParaRPr lang="en-US"/>
        </a:p>
      </dgm:t>
    </dgm:pt>
    <dgm:pt modelId="{5FB02993-2BA0-4794-9461-5FF593DD2741}" type="parTrans" cxnId="{0D4DA1B0-2E72-4684-B8E7-715130BF09B7}">
      <dgm:prSet/>
      <dgm:spPr/>
      <dgm:t>
        <a:bodyPr/>
        <a:lstStyle/>
        <a:p>
          <a:endParaRPr lang="en-US"/>
        </a:p>
      </dgm:t>
    </dgm:pt>
    <dgm:pt modelId="{1875C247-C390-41EB-9B60-E702B56DC244}" type="sibTrans" cxnId="{0D4DA1B0-2E72-4684-B8E7-715130BF09B7}">
      <dgm:prSet/>
      <dgm:spPr/>
      <dgm:t>
        <a:bodyPr/>
        <a:lstStyle/>
        <a:p>
          <a:endParaRPr lang="en-US"/>
        </a:p>
      </dgm:t>
    </dgm:pt>
    <dgm:pt modelId="{22FE3176-9C27-42A2-9B4F-CEAD5777EFC1}">
      <dgm:prSet/>
      <dgm:spPr/>
      <dgm:t>
        <a:bodyPr/>
        <a:lstStyle/>
        <a:p>
          <a:r>
            <a:rPr lang="nl-NL" b="1"/>
            <a:t>Waar let je op?</a:t>
          </a:r>
          <a:endParaRPr lang="en-US"/>
        </a:p>
      </dgm:t>
    </dgm:pt>
    <dgm:pt modelId="{A25AAA96-7DA1-45AE-953D-171B9EE74B20}" type="parTrans" cxnId="{49F827B0-026A-4AA4-BC04-5CAEBC80E8D7}">
      <dgm:prSet/>
      <dgm:spPr/>
      <dgm:t>
        <a:bodyPr/>
        <a:lstStyle/>
        <a:p>
          <a:endParaRPr lang="en-US"/>
        </a:p>
      </dgm:t>
    </dgm:pt>
    <dgm:pt modelId="{12932554-AE4B-446B-B72B-9290F3768A7A}" type="sibTrans" cxnId="{49F827B0-026A-4AA4-BC04-5CAEBC80E8D7}">
      <dgm:prSet/>
      <dgm:spPr/>
      <dgm:t>
        <a:bodyPr/>
        <a:lstStyle/>
        <a:p>
          <a:endParaRPr lang="en-US"/>
        </a:p>
      </dgm:t>
    </dgm:pt>
    <dgm:pt modelId="{BEF5C260-F06B-4048-9957-7E9C8969F42D}">
      <dgm:prSet/>
      <dgm:spPr/>
      <dgm:t>
        <a:bodyPr/>
        <a:lstStyle/>
        <a:p>
          <a:r>
            <a:rPr lang="nl-NL"/>
            <a:t>Contacten die cliënt heeft met anderen</a:t>
          </a:r>
          <a:endParaRPr lang="en-US"/>
        </a:p>
      </dgm:t>
    </dgm:pt>
    <dgm:pt modelId="{DDC9E34D-C53A-41D4-898B-F55EFEDB41E7}" type="parTrans" cxnId="{823850B2-51F1-4B96-9D77-DD4AC78EA9D5}">
      <dgm:prSet/>
      <dgm:spPr/>
      <dgm:t>
        <a:bodyPr/>
        <a:lstStyle/>
        <a:p>
          <a:endParaRPr lang="en-US"/>
        </a:p>
      </dgm:t>
    </dgm:pt>
    <dgm:pt modelId="{71519562-1BFE-46FA-AA1E-A260464A11AC}" type="sibTrans" cxnId="{823850B2-51F1-4B96-9D77-DD4AC78EA9D5}">
      <dgm:prSet/>
      <dgm:spPr/>
      <dgm:t>
        <a:bodyPr/>
        <a:lstStyle/>
        <a:p>
          <a:endParaRPr lang="en-US"/>
        </a:p>
      </dgm:t>
    </dgm:pt>
    <dgm:pt modelId="{3B8BF7D4-97B5-4114-8104-F496386BA2E5}">
      <dgm:prSet/>
      <dgm:spPr/>
      <dgm:t>
        <a:bodyPr/>
        <a:lstStyle/>
        <a:p>
          <a:r>
            <a:rPr lang="nl-NL"/>
            <a:t>Woonsituatie</a:t>
          </a:r>
          <a:endParaRPr lang="en-US"/>
        </a:p>
      </dgm:t>
    </dgm:pt>
    <dgm:pt modelId="{21017F3F-24AE-4FEC-9F4E-0DCBA270C01C}" type="parTrans" cxnId="{FD64C063-9214-408D-9BEC-BC7FC637E553}">
      <dgm:prSet/>
      <dgm:spPr/>
      <dgm:t>
        <a:bodyPr/>
        <a:lstStyle/>
        <a:p>
          <a:endParaRPr lang="en-US"/>
        </a:p>
      </dgm:t>
    </dgm:pt>
    <dgm:pt modelId="{81611E90-ED95-4810-82AF-6D130FE34D76}" type="sibTrans" cxnId="{FD64C063-9214-408D-9BEC-BC7FC637E553}">
      <dgm:prSet/>
      <dgm:spPr/>
      <dgm:t>
        <a:bodyPr/>
        <a:lstStyle/>
        <a:p>
          <a:endParaRPr lang="en-US"/>
        </a:p>
      </dgm:t>
    </dgm:pt>
    <dgm:pt modelId="{377EF512-AEFE-495B-93DB-2927E5E8B466}">
      <dgm:prSet/>
      <dgm:spPr/>
      <dgm:t>
        <a:bodyPr/>
        <a:lstStyle/>
        <a:p>
          <a:r>
            <a:rPr lang="nl-NL"/>
            <a:t>Dagindeling gezinsleden</a:t>
          </a:r>
          <a:endParaRPr lang="en-US"/>
        </a:p>
      </dgm:t>
    </dgm:pt>
    <dgm:pt modelId="{40667CE1-8FD1-4FDF-91F8-BE365AE567A4}" type="parTrans" cxnId="{D5AFFEA8-3705-46AD-A595-353A86D00E81}">
      <dgm:prSet/>
      <dgm:spPr/>
      <dgm:t>
        <a:bodyPr/>
        <a:lstStyle/>
        <a:p>
          <a:endParaRPr lang="en-US"/>
        </a:p>
      </dgm:t>
    </dgm:pt>
    <dgm:pt modelId="{8E03B6D8-FAFC-40FD-9B99-0FE4CBFCC115}" type="sibTrans" cxnId="{D5AFFEA8-3705-46AD-A595-353A86D00E81}">
      <dgm:prSet/>
      <dgm:spPr/>
      <dgm:t>
        <a:bodyPr/>
        <a:lstStyle/>
        <a:p>
          <a:endParaRPr lang="en-US"/>
        </a:p>
      </dgm:t>
    </dgm:pt>
    <dgm:pt modelId="{E83A6F93-130B-4DDB-919D-D70AE7ADCDA6}">
      <dgm:prSet/>
      <dgm:spPr/>
      <dgm:t>
        <a:bodyPr/>
        <a:lstStyle/>
        <a:p>
          <a:r>
            <a:rPr lang="nl-NL"/>
            <a:t>Er gebeuren veel dingen tegelijk, observeren is dan lastig. Video-opname is een goed hulpmiddel.</a:t>
          </a:r>
          <a:endParaRPr lang="en-US"/>
        </a:p>
      </dgm:t>
    </dgm:pt>
    <dgm:pt modelId="{A8598436-FA5E-4AB3-B3DE-870262BBC538}" type="parTrans" cxnId="{F1C92520-60E6-4FED-BC9B-4AB8077A87BD}">
      <dgm:prSet/>
      <dgm:spPr/>
      <dgm:t>
        <a:bodyPr/>
        <a:lstStyle/>
        <a:p>
          <a:endParaRPr lang="en-US"/>
        </a:p>
      </dgm:t>
    </dgm:pt>
    <dgm:pt modelId="{15400CEB-5D4A-4EC1-81AF-760401682E19}" type="sibTrans" cxnId="{F1C92520-60E6-4FED-BC9B-4AB8077A87BD}">
      <dgm:prSet/>
      <dgm:spPr/>
      <dgm:t>
        <a:bodyPr/>
        <a:lstStyle/>
        <a:p>
          <a:endParaRPr lang="en-US"/>
        </a:p>
      </dgm:t>
    </dgm:pt>
    <dgm:pt modelId="{355070F5-FF00-446E-87D9-5B97AAA67A39}" type="pres">
      <dgm:prSet presAssocID="{C32F622C-05DA-4F74-B685-6AC3C188E51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475A62AE-9DF8-4288-A62E-47D0D6EEE1C4}" type="pres">
      <dgm:prSet presAssocID="{0237FC7E-21D2-45AD-9B26-4A2C920481B5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40D653CE-E284-4FBD-B4DD-DB57938AEAF3}" type="pres">
      <dgm:prSet presAssocID="{1875C247-C390-41EB-9B60-E702B56DC244}" presName="sibTrans" presStyleLbl="sibTrans1D1" presStyleIdx="0" presStyleCnt="2"/>
      <dgm:spPr/>
      <dgm:t>
        <a:bodyPr/>
        <a:lstStyle/>
        <a:p>
          <a:endParaRPr lang="nl-NL"/>
        </a:p>
      </dgm:t>
    </dgm:pt>
    <dgm:pt modelId="{6D2424D0-8877-46E5-BCBB-0AF27E3E73A8}" type="pres">
      <dgm:prSet presAssocID="{1875C247-C390-41EB-9B60-E702B56DC244}" presName="connectorText" presStyleLbl="sibTrans1D1" presStyleIdx="0" presStyleCnt="2"/>
      <dgm:spPr/>
      <dgm:t>
        <a:bodyPr/>
        <a:lstStyle/>
        <a:p>
          <a:endParaRPr lang="nl-NL"/>
        </a:p>
      </dgm:t>
    </dgm:pt>
    <dgm:pt modelId="{A1524771-4EC1-4A47-B128-59B7E1E0786F}" type="pres">
      <dgm:prSet presAssocID="{22FE3176-9C27-42A2-9B4F-CEAD5777EFC1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1C8308F1-5C62-488E-92C0-968C55F5F528}" type="pres">
      <dgm:prSet presAssocID="{12932554-AE4B-446B-B72B-9290F3768A7A}" presName="sibTrans" presStyleLbl="sibTrans1D1" presStyleIdx="1" presStyleCnt="2"/>
      <dgm:spPr/>
      <dgm:t>
        <a:bodyPr/>
        <a:lstStyle/>
        <a:p>
          <a:endParaRPr lang="nl-NL"/>
        </a:p>
      </dgm:t>
    </dgm:pt>
    <dgm:pt modelId="{B08ED3C2-6914-4075-82DF-36163954827E}" type="pres">
      <dgm:prSet presAssocID="{12932554-AE4B-446B-B72B-9290F3768A7A}" presName="connectorText" presStyleLbl="sibTrans1D1" presStyleIdx="1" presStyleCnt="2"/>
      <dgm:spPr/>
      <dgm:t>
        <a:bodyPr/>
        <a:lstStyle/>
        <a:p>
          <a:endParaRPr lang="nl-NL"/>
        </a:p>
      </dgm:t>
    </dgm:pt>
    <dgm:pt modelId="{8B92C5B7-A8F7-4C8D-B762-C77F4EEC444E}" type="pres">
      <dgm:prSet presAssocID="{E83A6F93-130B-4DDB-919D-D70AE7ADCDA6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F3479707-4277-4965-9150-59F23E12B72D}" type="presOf" srcId="{BEF5C260-F06B-4048-9957-7E9C8969F42D}" destId="{A1524771-4EC1-4A47-B128-59B7E1E0786F}" srcOrd="0" destOrd="1" presId="urn:microsoft.com/office/officeart/2016/7/layout/RepeatingBendingProcessNew"/>
    <dgm:cxn modelId="{FD64C063-9214-408D-9BEC-BC7FC637E553}" srcId="{22FE3176-9C27-42A2-9B4F-CEAD5777EFC1}" destId="{3B8BF7D4-97B5-4114-8104-F496386BA2E5}" srcOrd="1" destOrd="0" parTransId="{21017F3F-24AE-4FEC-9F4E-0DCBA270C01C}" sibTransId="{81611E90-ED95-4810-82AF-6D130FE34D76}"/>
    <dgm:cxn modelId="{5AD52103-F4F4-4942-BB09-BF1CD4122E53}" type="presOf" srcId="{1875C247-C390-41EB-9B60-E702B56DC244}" destId="{40D653CE-E284-4FBD-B4DD-DB57938AEAF3}" srcOrd="0" destOrd="0" presId="urn:microsoft.com/office/officeart/2016/7/layout/RepeatingBendingProcessNew"/>
    <dgm:cxn modelId="{BED96E1D-FD46-47E8-B685-85F630E0B0F1}" type="presOf" srcId="{377EF512-AEFE-495B-93DB-2927E5E8B466}" destId="{A1524771-4EC1-4A47-B128-59B7E1E0786F}" srcOrd="0" destOrd="3" presId="urn:microsoft.com/office/officeart/2016/7/layout/RepeatingBendingProcessNew"/>
    <dgm:cxn modelId="{09E419C3-C89D-44E8-9889-1803C061E49B}" type="presOf" srcId="{12932554-AE4B-446B-B72B-9290F3768A7A}" destId="{B08ED3C2-6914-4075-82DF-36163954827E}" srcOrd="1" destOrd="0" presId="urn:microsoft.com/office/officeart/2016/7/layout/RepeatingBendingProcessNew"/>
    <dgm:cxn modelId="{F1C92520-60E6-4FED-BC9B-4AB8077A87BD}" srcId="{C32F622C-05DA-4F74-B685-6AC3C188E51D}" destId="{E83A6F93-130B-4DDB-919D-D70AE7ADCDA6}" srcOrd="2" destOrd="0" parTransId="{A8598436-FA5E-4AB3-B3DE-870262BBC538}" sibTransId="{15400CEB-5D4A-4EC1-81AF-760401682E19}"/>
    <dgm:cxn modelId="{E5330A92-C7E8-4123-B006-3008252E006D}" type="presOf" srcId="{C32F622C-05DA-4F74-B685-6AC3C188E51D}" destId="{355070F5-FF00-446E-87D9-5B97AAA67A39}" srcOrd="0" destOrd="0" presId="urn:microsoft.com/office/officeart/2016/7/layout/RepeatingBendingProcessNew"/>
    <dgm:cxn modelId="{823850B2-51F1-4B96-9D77-DD4AC78EA9D5}" srcId="{22FE3176-9C27-42A2-9B4F-CEAD5777EFC1}" destId="{BEF5C260-F06B-4048-9957-7E9C8969F42D}" srcOrd="0" destOrd="0" parTransId="{DDC9E34D-C53A-41D4-898B-F55EFEDB41E7}" sibTransId="{71519562-1BFE-46FA-AA1E-A260464A11AC}"/>
    <dgm:cxn modelId="{7675C230-EB55-4262-9F35-189BD687A12D}" type="presOf" srcId="{3B8BF7D4-97B5-4114-8104-F496386BA2E5}" destId="{A1524771-4EC1-4A47-B128-59B7E1E0786F}" srcOrd="0" destOrd="2" presId="urn:microsoft.com/office/officeart/2016/7/layout/RepeatingBendingProcessNew"/>
    <dgm:cxn modelId="{20A5A6A7-A78B-4436-BEEA-EC9B21310D24}" type="presOf" srcId="{0237FC7E-21D2-45AD-9B26-4A2C920481B5}" destId="{475A62AE-9DF8-4288-A62E-47D0D6EEE1C4}" srcOrd="0" destOrd="0" presId="urn:microsoft.com/office/officeart/2016/7/layout/RepeatingBendingProcessNew"/>
    <dgm:cxn modelId="{49F827B0-026A-4AA4-BC04-5CAEBC80E8D7}" srcId="{C32F622C-05DA-4F74-B685-6AC3C188E51D}" destId="{22FE3176-9C27-42A2-9B4F-CEAD5777EFC1}" srcOrd="1" destOrd="0" parTransId="{A25AAA96-7DA1-45AE-953D-171B9EE74B20}" sibTransId="{12932554-AE4B-446B-B72B-9290F3768A7A}"/>
    <dgm:cxn modelId="{65418B18-ED56-4A16-9193-7DB7369A34A8}" type="presOf" srcId="{12932554-AE4B-446B-B72B-9290F3768A7A}" destId="{1C8308F1-5C62-488E-92C0-968C55F5F528}" srcOrd="0" destOrd="0" presId="urn:microsoft.com/office/officeart/2016/7/layout/RepeatingBendingProcessNew"/>
    <dgm:cxn modelId="{927D0C41-4FDB-4066-B871-E0D895E19347}" type="presOf" srcId="{1875C247-C390-41EB-9B60-E702B56DC244}" destId="{6D2424D0-8877-46E5-BCBB-0AF27E3E73A8}" srcOrd="1" destOrd="0" presId="urn:microsoft.com/office/officeart/2016/7/layout/RepeatingBendingProcessNew"/>
    <dgm:cxn modelId="{0D4DA1B0-2E72-4684-B8E7-715130BF09B7}" srcId="{C32F622C-05DA-4F74-B685-6AC3C188E51D}" destId="{0237FC7E-21D2-45AD-9B26-4A2C920481B5}" srcOrd="0" destOrd="0" parTransId="{5FB02993-2BA0-4794-9461-5FF593DD2741}" sibTransId="{1875C247-C390-41EB-9B60-E702B56DC244}"/>
    <dgm:cxn modelId="{D5AFFEA8-3705-46AD-A595-353A86D00E81}" srcId="{22FE3176-9C27-42A2-9B4F-CEAD5777EFC1}" destId="{377EF512-AEFE-495B-93DB-2927E5E8B466}" srcOrd="2" destOrd="0" parTransId="{40667CE1-8FD1-4FDF-91F8-BE365AE567A4}" sibTransId="{8E03B6D8-FAFC-40FD-9B99-0FE4CBFCC115}"/>
    <dgm:cxn modelId="{E573547B-74D0-4245-A01C-AC85B2A46487}" type="presOf" srcId="{22FE3176-9C27-42A2-9B4F-CEAD5777EFC1}" destId="{A1524771-4EC1-4A47-B128-59B7E1E0786F}" srcOrd="0" destOrd="0" presId="urn:microsoft.com/office/officeart/2016/7/layout/RepeatingBendingProcessNew"/>
    <dgm:cxn modelId="{5D213685-5D01-4AE7-8BA6-FCDF4D08AD2D}" type="presOf" srcId="{E83A6F93-130B-4DDB-919D-D70AE7ADCDA6}" destId="{8B92C5B7-A8F7-4C8D-B762-C77F4EEC444E}" srcOrd="0" destOrd="0" presId="urn:microsoft.com/office/officeart/2016/7/layout/RepeatingBendingProcessNew"/>
    <dgm:cxn modelId="{82609DF7-854C-4074-BD52-AE73AC38D8CD}" type="presParOf" srcId="{355070F5-FF00-446E-87D9-5B97AAA67A39}" destId="{475A62AE-9DF8-4288-A62E-47D0D6EEE1C4}" srcOrd="0" destOrd="0" presId="urn:microsoft.com/office/officeart/2016/7/layout/RepeatingBendingProcessNew"/>
    <dgm:cxn modelId="{8DF8B891-0F19-4AB0-BEA0-6788CD6635D8}" type="presParOf" srcId="{355070F5-FF00-446E-87D9-5B97AAA67A39}" destId="{40D653CE-E284-4FBD-B4DD-DB57938AEAF3}" srcOrd="1" destOrd="0" presId="urn:microsoft.com/office/officeart/2016/7/layout/RepeatingBendingProcessNew"/>
    <dgm:cxn modelId="{7C80C021-F9CD-486F-A483-4432474B9298}" type="presParOf" srcId="{40D653CE-E284-4FBD-B4DD-DB57938AEAF3}" destId="{6D2424D0-8877-46E5-BCBB-0AF27E3E73A8}" srcOrd="0" destOrd="0" presId="urn:microsoft.com/office/officeart/2016/7/layout/RepeatingBendingProcessNew"/>
    <dgm:cxn modelId="{0A51220E-C337-4D7E-8EEF-6190BEF6DFFD}" type="presParOf" srcId="{355070F5-FF00-446E-87D9-5B97AAA67A39}" destId="{A1524771-4EC1-4A47-B128-59B7E1E0786F}" srcOrd="2" destOrd="0" presId="urn:microsoft.com/office/officeart/2016/7/layout/RepeatingBendingProcessNew"/>
    <dgm:cxn modelId="{6A1C81B4-EC27-4594-BFB9-7938A0B6E38F}" type="presParOf" srcId="{355070F5-FF00-446E-87D9-5B97AAA67A39}" destId="{1C8308F1-5C62-488E-92C0-968C55F5F528}" srcOrd="3" destOrd="0" presId="urn:microsoft.com/office/officeart/2016/7/layout/RepeatingBendingProcessNew"/>
    <dgm:cxn modelId="{D588E03C-1235-49EB-BC40-501AF6CB52A9}" type="presParOf" srcId="{1C8308F1-5C62-488E-92C0-968C55F5F528}" destId="{B08ED3C2-6914-4075-82DF-36163954827E}" srcOrd="0" destOrd="0" presId="urn:microsoft.com/office/officeart/2016/7/layout/RepeatingBendingProcessNew"/>
    <dgm:cxn modelId="{6E6B2F40-0416-4B66-AC1B-BEB5299D8F92}" type="presParOf" srcId="{355070F5-FF00-446E-87D9-5B97AAA67A39}" destId="{8B92C5B7-A8F7-4C8D-B762-C77F4EEC444E}" srcOrd="4" destOrd="0" presId="urn:microsoft.com/office/officeart/2016/7/layout/RepeatingBendingProcessNew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C2F96E2-BA4E-413E-BC9D-D085DCB4637D}" type="doc">
      <dgm:prSet loTypeId="urn:microsoft.com/office/officeart/2005/8/layout/hierarchy1" loCatId="Inbox" qsTypeId="urn:microsoft.com/office/officeart/2005/8/quickstyle/simple4" qsCatId="simple" csTypeId="urn:microsoft.com/office/officeart/2005/8/colors/ColorSchemeForSuggestions" csCatId="other"/>
      <dgm:spPr/>
      <dgm:t>
        <a:bodyPr/>
        <a:lstStyle/>
        <a:p>
          <a:endParaRPr lang="en-US"/>
        </a:p>
      </dgm:t>
    </dgm:pt>
    <dgm:pt modelId="{78DBCA1D-025E-49AF-8476-46CC16609457}">
      <dgm:prSet/>
      <dgm:spPr/>
      <dgm:t>
        <a:bodyPr/>
        <a:lstStyle/>
        <a:p>
          <a:r>
            <a:rPr lang="nl-NL"/>
            <a:t>Door de instelling is vastgesteld hoe vaak, wat en wanneer er minimaal geobserveerd moet worden</a:t>
          </a:r>
          <a:endParaRPr lang="en-US"/>
        </a:p>
      </dgm:t>
    </dgm:pt>
    <dgm:pt modelId="{DC0810D4-B00A-47B8-9878-FF2D56BEDD8E}" type="parTrans" cxnId="{30DFC468-9D5A-4966-83D5-A4F93BC05ABC}">
      <dgm:prSet/>
      <dgm:spPr/>
      <dgm:t>
        <a:bodyPr/>
        <a:lstStyle/>
        <a:p>
          <a:endParaRPr lang="en-US"/>
        </a:p>
      </dgm:t>
    </dgm:pt>
    <dgm:pt modelId="{FA8C5256-1A14-41C4-AA0B-477D75CCC7E8}" type="sibTrans" cxnId="{30DFC468-9D5A-4966-83D5-A4F93BC05ABC}">
      <dgm:prSet/>
      <dgm:spPr/>
      <dgm:t>
        <a:bodyPr/>
        <a:lstStyle/>
        <a:p>
          <a:endParaRPr lang="en-US"/>
        </a:p>
      </dgm:t>
    </dgm:pt>
    <dgm:pt modelId="{B2772AD8-9CCC-4C4C-ABD3-167696ED2E11}">
      <dgm:prSet/>
      <dgm:spPr/>
      <dgm:t>
        <a:bodyPr/>
        <a:lstStyle/>
        <a:p>
          <a:r>
            <a:rPr lang="nl-NL"/>
            <a:t>In het schema staan de observatiepunten</a:t>
          </a:r>
          <a:endParaRPr lang="en-US"/>
        </a:p>
      </dgm:t>
    </dgm:pt>
    <dgm:pt modelId="{DA887FC3-6A51-4418-9DD3-B28928ECF402}" type="parTrans" cxnId="{F2AD304B-355F-45AF-A18E-E74278F3FDCC}">
      <dgm:prSet/>
      <dgm:spPr/>
      <dgm:t>
        <a:bodyPr/>
        <a:lstStyle/>
        <a:p>
          <a:endParaRPr lang="en-US"/>
        </a:p>
      </dgm:t>
    </dgm:pt>
    <dgm:pt modelId="{D171F66E-5347-4B11-80F6-3CA73569D867}" type="sibTrans" cxnId="{F2AD304B-355F-45AF-A18E-E74278F3FDCC}">
      <dgm:prSet/>
      <dgm:spPr/>
      <dgm:t>
        <a:bodyPr/>
        <a:lstStyle/>
        <a:p>
          <a:endParaRPr lang="en-US"/>
        </a:p>
      </dgm:t>
    </dgm:pt>
    <dgm:pt modelId="{E88B3BC2-26D9-4CEA-87E8-875D1B9275C5}">
      <dgm:prSet/>
      <dgm:spPr/>
      <dgm:t>
        <a:bodyPr/>
        <a:lstStyle/>
        <a:p>
          <a:r>
            <a:rPr lang="nl-NL" b="1"/>
            <a:t>Voordelen</a:t>
          </a:r>
          <a:r>
            <a:rPr lang="nl-NL"/>
            <a:t>: je ziet niets over het hoofd, alle collega’s kijken naar dezelfde onderwerpen.</a:t>
          </a:r>
          <a:endParaRPr lang="en-US"/>
        </a:p>
      </dgm:t>
    </dgm:pt>
    <dgm:pt modelId="{7D392380-1267-41AD-AEA5-998874AB180B}" type="parTrans" cxnId="{99CC18AD-71D7-41B6-9A1C-34F5D9CC3114}">
      <dgm:prSet/>
      <dgm:spPr/>
      <dgm:t>
        <a:bodyPr/>
        <a:lstStyle/>
        <a:p>
          <a:endParaRPr lang="en-US"/>
        </a:p>
      </dgm:t>
    </dgm:pt>
    <dgm:pt modelId="{4B784FE5-C8C0-480F-985F-8A07A5D47693}" type="sibTrans" cxnId="{99CC18AD-71D7-41B6-9A1C-34F5D9CC3114}">
      <dgm:prSet/>
      <dgm:spPr/>
      <dgm:t>
        <a:bodyPr/>
        <a:lstStyle/>
        <a:p>
          <a:endParaRPr lang="en-US"/>
        </a:p>
      </dgm:t>
    </dgm:pt>
    <dgm:pt modelId="{F69E6B8F-03C3-40FA-8003-20E8AA27DCA3}">
      <dgm:prSet/>
      <dgm:spPr/>
      <dgm:t>
        <a:bodyPr/>
        <a:lstStyle/>
        <a:p>
          <a:r>
            <a:rPr lang="nl-NL" b="1"/>
            <a:t>Nadelen</a:t>
          </a:r>
          <a:r>
            <a:rPr lang="nl-NL"/>
            <a:t>: door de vastgestelde punten kun je informatie missen.</a:t>
          </a:r>
          <a:endParaRPr lang="en-US"/>
        </a:p>
      </dgm:t>
    </dgm:pt>
    <dgm:pt modelId="{5D784A40-BB93-4541-816A-AF874B937CE6}" type="parTrans" cxnId="{E4E5403A-B6BA-4BFD-BD4F-1A1F59DF4BF7}">
      <dgm:prSet/>
      <dgm:spPr/>
      <dgm:t>
        <a:bodyPr/>
        <a:lstStyle/>
        <a:p>
          <a:endParaRPr lang="en-US"/>
        </a:p>
      </dgm:t>
    </dgm:pt>
    <dgm:pt modelId="{186A11D7-28F3-4334-A2E5-3C02C3E147FC}" type="sibTrans" cxnId="{E4E5403A-B6BA-4BFD-BD4F-1A1F59DF4BF7}">
      <dgm:prSet/>
      <dgm:spPr/>
      <dgm:t>
        <a:bodyPr/>
        <a:lstStyle/>
        <a:p>
          <a:endParaRPr lang="en-US"/>
        </a:p>
      </dgm:t>
    </dgm:pt>
    <dgm:pt modelId="{1119BDF2-D61A-4379-A557-FD9B71A251F4}" type="pres">
      <dgm:prSet presAssocID="{FC2F96E2-BA4E-413E-BC9D-D085DCB4637D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nl-NL"/>
        </a:p>
      </dgm:t>
    </dgm:pt>
    <dgm:pt modelId="{7C5DCBFD-72E3-4DF7-90ED-BAA0BA46073C}" type="pres">
      <dgm:prSet presAssocID="{78DBCA1D-025E-49AF-8476-46CC16609457}" presName="hierRoot1" presStyleCnt="0"/>
      <dgm:spPr/>
    </dgm:pt>
    <dgm:pt modelId="{947F22D5-CB19-4563-91DC-6C58F996A04B}" type="pres">
      <dgm:prSet presAssocID="{78DBCA1D-025E-49AF-8476-46CC16609457}" presName="composite" presStyleCnt="0"/>
      <dgm:spPr/>
    </dgm:pt>
    <dgm:pt modelId="{0DDC5A0F-27A1-4676-BD15-37FC0955234B}" type="pres">
      <dgm:prSet presAssocID="{78DBCA1D-025E-49AF-8476-46CC16609457}" presName="background" presStyleLbl="node0" presStyleIdx="0" presStyleCnt="4"/>
      <dgm:spPr/>
    </dgm:pt>
    <dgm:pt modelId="{17C74AC8-54AC-4C9E-8FE1-094BB6877C6F}" type="pres">
      <dgm:prSet presAssocID="{78DBCA1D-025E-49AF-8476-46CC16609457}" presName="text" presStyleLbl="fgAcc0" presStyleIdx="0" presStyleCnt="4">
        <dgm:presLayoutVars>
          <dgm:chPref val="3"/>
        </dgm:presLayoutVars>
      </dgm:prSet>
      <dgm:spPr/>
      <dgm:t>
        <a:bodyPr/>
        <a:lstStyle/>
        <a:p>
          <a:endParaRPr lang="nl-NL"/>
        </a:p>
      </dgm:t>
    </dgm:pt>
    <dgm:pt modelId="{0A4F56A7-EE13-41BC-BC37-065D46FDD9D6}" type="pres">
      <dgm:prSet presAssocID="{78DBCA1D-025E-49AF-8476-46CC16609457}" presName="hierChild2" presStyleCnt="0"/>
      <dgm:spPr/>
    </dgm:pt>
    <dgm:pt modelId="{7EF03185-A240-4CCD-9717-4BDA84BC4F77}" type="pres">
      <dgm:prSet presAssocID="{B2772AD8-9CCC-4C4C-ABD3-167696ED2E11}" presName="hierRoot1" presStyleCnt="0"/>
      <dgm:spPr/>
    </dgm:pt>
    <dgm:pt modelId="{8C974E04-84DF-43C3-83B7-345CE3689455}" type="pres">
      <dgm:prSet presAssocID="{B2772AD8-9CCC-4C4C-ABD3-167696ED2E11}" presName="composite" presStyleCnt="0"/>
      <dgm:spPr/>
    </dgm:pt>
    <dgm:pt modelId="{D8A95983-6A26-4F69-8376-4492BBC4DAC1}" type="pres">
      <dgm:prSet presAssocID="{B2772AD8-9CCC-4C4C-ABD3-167696ED2E11}" presName="background" presStyleLbl="node0" presStyleIdx="1" presStyleCnt="4"/>
      <dgm:spPr/>
    </dgm:pt>
    <dgm:pt modelId="{AC1B3A01-F68C-4EF5-98DD-1AB95724782B}" type="pres">
      <dgm:prSet presAssocID="{B2772AD8-9CCC-4C4C-ABD3-167696ED2E11}" presName="text" presStyleLbl="fgAcc0" presStyleIdx="1" presStyleCnt="4">
        <dgm:presLayoutVars>
          <dgm:chPref val="3"/>
        </dgm:presLayoutVars>
      </dgm:prSet>
      <dgm:spPr/>
      <dgm:t>
        <a:bodyPr/>
        <a:lstStyle/>
        <a:p>
          <a:endParaRPr lang="nl-NL"/>
        </a:p>
      </dgm:t>
    </dgm:pt>
    <dgm:pt modelId="{F902C8E0-43D4-492A-8CDB-F1B2D5E3B03D}" type="pres">
      <dgm:prSet presAssocID="{B2772AD8-9CCC-4C4C-ABD3-167696ED2E11}" presName="hierChild2" presStyleCnt="0"/>
      <dgm:spPr/>
    </dgm:pt>
    <dgm:pt modelId="{C2E5C51F-7E63-43AB-A2FC-8893952A38D9}" type="pres">
      <dgm:prSet presAssocID="{E88B3BC2-26D9-4CEA-87E8-875D1B9275C5}" presName="hierRoot1" presStyleCnt="0"/>
      <dgm:spPr/>
    </dgm:pt>
    <dgm:pt modelId="{A7B0D039-39EB-4884-A612-1359F033606E}" type="pres">
      <dgm:prSet presAssocID="{E88B3BC2-26D9-4CEA-87E8-875D1B9275C5}" presName="composite" presStyleCnt="0"/>
      <dgm:spPr/>
    </dgm:pt>
    <dgm:pt modelId="{64B1FDD5-E518-426C-B8F4-317EA8D1376B}" type="pres">
      <dgm:prSet presAssocID="{E88B3BC2-26D9-4CEA-87E8-875D1B9275C5}" presName="background" presStyleLbl="node0" presStyleIdx="2" presStyleCnt="4"/>
      <dgm:spPr/>
    </dgm:pt>
    <dgm:pt modelId="{09DBF7DE-6976-461F-93B6-74C8B60FE0B4}" type="pres">
      <dgm:prSet presAssocID="{E88B3BC2-26D9-4CEA-87E8-875D1B9275C5}" presName="text" presStyleLbl="fgAcc0" presStyleIdx="2" presStyleCnt="4">
        <dgm:presLayoutVars>
          <dgm:chPref val="3"/>
        </dgm:presLayoutVars>
      </dgm:prSet>
      <dgm:spPr/>
      <dgm:t>
        <a:bodyPr/>
        <a:lstStyle/>
        <a:p>
          <a:endParaRPr lang="nl-NL"/>
        </a:p>
      </dgm:t>
    </dgm:pt>
    <dgm:pt modelId="{887F9439-82A9-401B-99B8-4F561CEFBBED}" type="pres">
      <dgm:prSet presAssocID="{E88B3BC2-26D9-4CEA-87E8-875D1B9275C5}" presName="hierChild2" presStyleCnt="0"/>
      <dgm:spPr/>
    </dgm:pt>
    <dgm:pt modelId="{769A0CFC-FA31-413E-B5B9-CA2CC69B02B2}" type="pres">
      <dgm:prSet presAssocID="{F69E6B8F-03C3-40FA-8003-20E8AA27DCA3}" presName="hierRoot1" presStyleCnt="0"/>
      <dgm:spPr/>
    </dgm:pt>
    <dgm:pt modelId="{50CDBEB5-3DB8-4337-A267-3F4E4FBA10F2}" type="pres">
      <dgm:prSet presAssocID="{F69E6B8F-03C3-40FA-8003-20E8AA27DCA3}" presName="composite" presStyleCnt="0"/>
      <dgm:spPr/>
    </dgm:pt>
    <dgm:pt modelId="{31E87A70-AB64-44FC-819F-316FDE7A4AB1}" type="pres">
      <dgm:prSet presAssocID="{F69E6B8F-03C3-40FA-8003-20E8AA27DCA3}" presName="background" presStyleLbl="node0" presStyleIdx="3" presStyleCnt="4"/>
      <dgm:spPr/>
    </dgm:pt>
    <dgm:pt modelId="{09025782-3EA4-4E7A-9A21-AF69F79EC4F6}" type="pres">
      <dgm:prSet presAssocID="{F69E6B8F-03C3-40FA-8003-20E8AA27DCA3}" presName="text" presStyleLbl="fgAcc0" presStyleIdx="3" presStyleCnt="4">
        <dgm:presLayoutVars>
          <dgm:chPref val="3"/>
        </dgm:presLayoutVars>
      </dgm:prSet>
      <dgm:spPr/>
      <dgm:t>
        <a:bodyPr/>
        <a:lstStyle/>
        <a:p>
          <a:endParaRPr lang="nl-NL"/>
        </a:p>
      </dgm:t>
    </dgm:pt>
    <dgm:pt modelId="{8701074E-5C50-4745-AA49-F00EB614E559}" type="pres">
      <dgm:prSet presAssocID="{F69E6B8F-03C3-40FA-8003-20E8AA27DCA3}" presName="hierChild2" presStyleCnt="0"/>
      <dgm:spPr/>
    </dgm:pt>
  </dgm:ptLst>
  <dgm:cxnLst>
    <dgm:cxn modelId="{D19390FE-0263-4E7B-86A8-DEE3CA9EA62B}" type="presOf" srcId="{F69E6B8F-03C3-40FA-8003-20E8AA27DCA3}" destId="{09025782-3EA4-4E7A-9A21-AF69F79EC4F6}" srcOrd="0" destOrd="0" presId="urn:microsoft.com/office/officeart/2005/8/layout/hierarchy1"/>
    <dgm:cxn modelId="{783584F2-5363-46C8-B455-5C026948CD2F}" type="presOf" srcId="{B2772AD8-9CCC-4C4C-ABD3-167696ED2E11}" destId="{AC1B3A01-F68C-4EF5-98DD-1AB95724782B}" srcOrd="0" destOrd="0" presId="urn:microsoft.com/office/officeart/2005/8/layout/hierarchy1"/>
    <dgm:cxn modelId="{30DFC468-9D5A-4966-83D5-A4F93BC05ABC}" srcId="{FC2F96E2-BA4E-413E-BC9D-D085DCB4637D}" destId="{78DBCA1D-025E-49AF-8476-46CC16609457}" srcOrd="0" destOrd="0" parTransId="{DC0810D4-B00A-47B8-9878-FF2D56BEDD8E}" sibTransId="{FA8C5256-1A14-41C4-AA0B-477D75CCC7E8}"/>
    <dgm:cxn modelId="{E4E5403A-B6BA-4BFD-BD4F-1A1F59DF4BF7}" srcId="{FC2F96E2-BA4E-413E-BC9D-D085DCB4637D}" destId="{F69E6B8F-03C3-40FA-8003-20E8AA27DCA3}" srcOrd="3" destOrd="0" parTransId="{5D784A40-BB93-4541-816A-AF874B937CE6}" sibTransId="{186A11D7-28F3-4334-A2E5-3C02C3E147FC}"/>
    <dgm:cxn modelId="{99CC18AD-71D7-41B6-9A1C-34F5D9CC3114}" srcId="{FC2F96E2-BA4E-413E-BC9D-D085DCB4637D}" destId="{E88B3BC2-26D9-4CEA-87E8-875D1B9275C5}" srcOrd="2" destOrd="0" parTransId="{7D392380-1267-41AD-AEA5-998874AB180B}" sibTransId="{4B784FE5-C8C0-480F-985F-8A07A5D47693}"/>
    <dgm:cxn modelId="{4BB3FECA-2D20-4D3C-AE42-D054AA6AB4DD}" type="presOf" srcId="{78DBCA1D-025E-49AF-8476-46CC16609457}" destId="{17C74AC8-54AC-4C9E-8FE1-094BB6877C6F}" srcOrd="0" destOrd="0" presId="urn:microsoft.com/office/officeart/2005/8/layout/hierarchy1"/>
    <dgm:cxn modelId="{F2AD304B-355F-45AF-A18E-E74278F3FDCC}" srcId="{FC2F96E2-BA4E-413E-BC9D-D085DCB4637D}" destId="{B2772AD8-9CCC-4C4C-ABD3-167696ED2E11}" srcOrd="1" destOrd="0" parTransId="{DA887FC3-6A51-4418-9DD3-B28928ECF402}" sibTransId="{D171F66E-5347-4B11-80F6-3CA73569D867}"/>
    <dgm:cxn modelId="{961C483A-5527-4D95-A1E9-5E569371FF58}" type="presOf" srcId="{FC2F96E2-BA4E-413E-BC9D-D085DCB4637D}" destId="{1119BDF2-D61A-4379-A557-FD9B71A251F4}" srcOrd="0" destOrd="0" presId="urn:microsoft.com/office/officeart/2005/8/layout/hierarchy1"/>
    <dgm:cxn modelId="{0B5D2B38-A86E-438D-9A22-912E53F37AD7}" type="presOf" srcId="{E88B3BC2-26D9-4CEA-87E8-875D1B9275C5}" destId="{09DBF7DE-6976-461F-93B6-74C8B60FE0B4}" srcOrd="0" destOrd="0" presId="urn:microsoft.com/office/officeart/2005/8/layout/hierarchy1"/>
    <dgm:cxn modelId="{832AF543-20D7-47BD-87FA-37CB70D7384B}" type="presParOf" srcId="{1119BDF2-D61A-4379-A557-FD9B71A251F4}" destId="{7C5DCBFD-72E3-4DF7-90ED-BAA0BA46073C}" srcOrd="0" destOrd="0" presId="urn:microsoft.com/office/officeart/2005/8/layout/hierarchy1"/>
    <dgm:cxn modelId="{F129A39A-C8FC-45DC-A2BB-221B1768A580}" type="presParOf" srcId="{7C5DCBFD-72E3-4DF7-90ED-BAA0BA46073C}" destId="{947F22D5-CB19-4563-91DC-6C58F996A04B}" srcOrd="0" destOrd="0" presId="urn:microsoft.com/office/officeart/2005/8/layout/hierarchy1"/>
    <dgm:cxn modelId="{4CE8608C-274D-41BD-9029-C73A9EA927CF}" type="presParOf" srcId="{947F22D5-CB19-4563-91DC-6C58F996A04B}" destId="{0DDC5A0F-27A1-4676-BD15-37FC0955234B}" srcOrd="0" destOrd="0" presId="urn:microsoft.com/office/officeart/2005/8/layout/hierarchy1"/>
    <dgm:cxn modelId="{2ADDE4B7-0088-4140-8A6D-DF845343A870}" type="presParOf" srcId="{947F22D5-CB19-4563-91DC-6C58F996A04B}" destId="{17C74AC8-54AC-4C9E-8FE1-094BB6877C6F}" srcOrd="1" destOrd="0" presId="urn:microsoft.com/office/officeart/2005/8/layout/hierarchy1"/>
    <dgm:cxn modelId="{157A7B28-B257-4227-AEE1-2EECAF8F198A}" type="presParOf" srcId="{7C5DCBFD-72E3-4DF7-90ED-BAA0BA46073C}" destId="{0A4F56A7-EE13-41BC-BC37-065D46FDD9D6}" srcOrd="1" destOrd="0" presId="urn:microsoft.com/office/officeart/2005/8/layout/hierarchy1"/>
    <dgm:cxn modelId="{462DF528-6342-443D-8626-870DDF0927AD}" type="presParOf" srcId="{1119BDF2-D61A-4379-A557-FD9B71A251F4}" destId="{7EF03185-A240-4CCD-9717-4BDA84BC4F77}" srcOrd="1" destOrd="0" presId="urn:microsoft.com/office/officeart/2005/8/layout/hierarchy1"/>
    <dgm:cxn modelId="{95F059E5-E235-4748-9D9B-87CF5B4152AC}" type="presParOf" srcId="{7EF03185-A240-4CCD-9717-4BDA84BC4F77}" destId="{8C974E04-84DF-43C3-83B7-345CE3689455}" srcOrd="0" destOrd="0" presId="urn:microsoft.com/office/officeart/2005/8/layout/hierarchy1"/>
    <dgm:cxn modelId="{AC35893B-0342-40B6-BE7E-846828F51DAA}" type="presParOf" srcId="{8C974E04-84DF-43C3-83B7-345CE3689455}" destId="{D8A95983-6A26-4F69-8376-4492BBC4DAC1}" srcOrd="0" destOrd="0" presId="urn:microsoft.com/office/officeart/2005/8/layout/hierarchy1"/>
    <dgm:cxn modelId="{F6D23514-0189-4C01-93C7-DD76627105CD}" type="presParOf" srcId="{8C974E04-84DF-43C3-83B7-345CE3689455}" destId="{AC1B3A01-F68C-4EF5-98DD-1AB95724782B}" srcOrd="1" destOrd="0" presId="urn:microsoft.com/office/officeart/2005/8/layout/hierarchy1"/>
    <dgm:cxn modelId="{70D2E12E-D4D4-44DA-BAAA-B52A65B16247}" type="presParOf" srcId="{7EF03185-A240-4CCD-9717-4BDA84BC4F77}" destId="{F902C8E0-43D4-492A-8CDB-F1B2D5E3B03D}" srcOrd="1" destOrd="0" presId="urn:microsoft.com/office/officeart/2005/8/layout/hierarchy1"/>
    <dgm:cxn modelId="{AABDC354-C235-4DD9-92E4-4A3B5B3540B9}" type="presParOf" srcId="{1119BDF2-D61A-4379-A557-FD9B71A251F4}" destId="{C2E5C51F-7E63-43AB-A2FC-8893952A38D9}" srcOrd="2" destOrd="0" presId="urn:microsoft.com/office/officeart/2005/8/layout/hierarchy1"/>
    <dgm:cxn modelId="{F771A9F3-3D8C-4F4C-81C3-7FB2671332C5}" type="presParOf" srcId="{C2E5C51F-7E63-43AB-A2FC-8893952A38D9}" destId="{A7B0D039-39EB-4884-A612-1359F033606E}" srcOrd="0" destOrd="0" presId="urn:microsoft.com/office/officeart/2005/8/layout/hierarchy1"/>
    <dgm:cxn modelId="{5DDD31B5-8873-41A9-AA9C-997D048C96FD}" type="presParOf" srcId="{A7B0D039-39EB-4884-A612-1359F033606E}" destId="{64B1FDD5-E518-426C-B8F4-317EA8D1376B}" srcOrd="0" destOrd="0" presId="urn:microsoft.com/office/officeart/2005/8/layout/hierarchy1"/>
    <dgm:cxn modelId="{233ED694-B052-4BA6-B382-9575307834C7}" type="presParOf" srcId="{A7B0D039-39EB-4884-A612-1359F033606E}" destId="{09DBF7DE-6976-461F-93B6-74C8B60FE0B4}" srcOrd="1" destOrd="0" presId="urn:microsoft.com/office/officeart/2005/8/layout/hierarchy1"/>
    <dgm:cxn modelId="{9E2CBA82-4F80-4713-9A97-A19A0F01A616}" type="presParOf" srcId="{C2E5C51F-7E63-43AB-A2FC-8893952A38D9}" destId="{887F9439-82A9-401B-99B8-4F561CEFBBED}" srcOrd="1" destOrd="0" presId="urn:microsoft.com/office/officeart/2005/8/layout/hierarchy1"/>
    <dgm:cxn modelId="{367D220C-A1B4-417A-96D7-0832FF51AE0D}" type="presParOf" srcId="{1119BDF2-D61A-4379-A557-FD9B71A251F4}" destId="{769A0CFC-FA31-413E-B5B9-CA2CC69B02B2}" srcOrd="3" destOrd="0" presId="urn:microsoft.com/office/officeart/2005/8/layout/hierarchy1"/>
    <dgm:cxn modelId="{27F3A732-FF90-45FC-8F23-C267D23C9E96}" type="presParOf" srcId="{769A0CFC-FA31-413E-B5B9-CA2CC69B02B2}" destId="{50CDBEB5-3DB8-4337-A267-3F4E4FBA10F2}" srcOrd="0" destOrd="0" presId="urn:microsoft.com/office/officeart/2005/8/layout/hierarchy1"/>
    <dgm:cxn modelId="{77980BEC-039D-494B-A59F-1FCBCFB134D0}" type="presParOf" srcId="{50CDBEB5-3DB8-4337-A267-3F4E4FBA10F2}" destId="{31E87A70-AB64-44FC-819F-316FDE7A4AB1}" srcOrd="0" destOrd="0" presId="urn:microsoft.com/office/officeart/2005/8/layout/hierarchy1"/>
    <dgm:cxn modelId="{9DD30CE3-3DDC-4500-930C-905BA8CCDB94}" type="presParOf" srcId="{50CDBEB5-3DB8-4337-A267-3F4E4FBA10F2}" destId="{09025782-3EA4-4E7A-9A21-AF69F79EC4F6}" srcOrd="1" destOrd="0" presId="urn:microsoft.com/office/officeart/2005/8/layout/hierarchy1"/>
    <dgm:cxn modelId="{E3D8AB00-587B-44D1-B2D6-9D1AB14D7137}" type="presParOf" srcId="{769A0CFC-FA31-413E-B5B9-CA2CC69B02B2}" destId="{8701074E-5C50-4745-AA49-F00EB614E559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865377-7E47-4386-A230-37ED7C12815D}">
      <dsp:nvSpPr>
        <dsp:cNvPr id="0" name=""/>
        <dsp:cNvSpPr/>
      </dsp:nvSpPr>
      <dsp:spPr>
        <a:xfrm>
          <a:off x="3282" y="418086"/>
          <a:ext cx="1777372" cy="2488320"/>
        </a:xfrm>
        <a:prstGeom prst="rect">
          <a:avLst/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bg1">
              <a:lumMod val="95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8571" tIns="330200" rIns="138571" bIns="33020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600" kern="1200"/>
            <a:t>Vrije observatie</a:t>
          </a:r>
          <a:endParaRPr lang="en-US" sz="1600" kern="1200"/>
        </a:p>
      </dsp:txBody>
      <dsp:txXfrm>
        <a:off x="3282" y="1363648"/>
        <a:ext cx="1777372" cy="1492992"/>
      </dsp:txXfrm>
    </dsp:sp>
    <dsp:sp modelId="{7D518661-61CD-4A5D-A7A3-E399DF3B1310}">
      <dsp:nvSpPr>
        <dsp:cNvPr id="0" name=""/>
        <dsp:cNvSpPr/>
      </dsp:nvSpPr>
      <dsp:spPr>
        <a:xfrm>
          <a:off x="518720" y="666918"/>
          <a:ext cx="746496" cy="74649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8200" tIns="12700" rIns="58200" bIns="1270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/>
            <a:t>1</a:t>
          </a:r>
        </a:p>
      </dsp:txBody>
      <dsp:txXfrm>
        <a:off x="628042" y="776240"/>
        <a:ext cx="527852" cy="527852"/>
      </dsp:txXfrm>
    </dsp:sp>
    <dsp:sp modelId="{654BB29E-0E78-40AD-836D-3A82159E1475}">
      <dsp:nvSpPr>
        <dsp:cNvPr id="0" name=""/>
        <dsp:cNvSpPr/>
      </dsp:nvSpPr>
      <dsp:spPr>
        <a:xfrm>
          <a:off x="3282" y="2906335"/>
          <a:ext cx="1777372" cy="7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2DE2428-A0C7-4711-93C6-FC9B7181F931}">
      <dsp:nvSpPr>
        <dsp:cNvPr id="0" name=""/>
        <dsp:cNvSpPr/>
      </dsp:nvSpPr>
      <dsp:spPr>
        <a:xfrm>
          <a:off x="1958392" y="418086"/>
          <a:ext cx="1777372" cy="2488320"/>
        </a:xfrm>
        <a:prstGeom prst="rect">
          <a:avLst/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bg1">
              <a:lumMod val="95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8571" tIns="330200" rIns="138571" bIns="33020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600" kern="1200"/>
            <a:t>Gestructureerde observatie</a:t>
          </a:r>
          <a:endParaRPr lang="en-US" sz="1600" kern="1200"/>
        </a:p>
      </dsp:txBody>
      <dsp:txXfrm>
        <a:off x="1958392" y="1363648"/>
        <a:ext cx="1777372" cy="1492992"/>
      </dsp:txXfrm>
    </dsp:sp>
    <dsp:sp modelId="{FDE9E1BD-239D-4FC4-8702-59D192FC7A81}">
      <dsp:nvSpPr>
        <dsp:cNvPr id="0" name=""/>
        <dsp:cNvSpPr/>
      </dsp:nvSpPr>
      <dsp:spPr>
        <a:xfrm>
          <a:off x="2473830" y="666918"/>
          <a:ext cx="746496" cy="74649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8200" tIns="12700" rIns="58200" bIns="1270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/>
            <a:t>2</a:t>
          </a:r>
        </a:p>
      </dsp:txBody>
      <dsp:txXfrm>
        <a:off x="2583152" y="776240"/>
        <a:ext cx="527852" cy="527852"/>
      </dsp:txXfrm>
    </dsp:sp>
    <dsp:sp modelId="{C37D5B70-D417-442E-B643-AAE3CAC0A84B}">
      <dsp:nvSpPr>
        <dsp:cNvPr id="0" name=""/>
        <dsp:cNvSpPr/>
      </dsp:nvSpPr>
      <dsp:spPr>
        <a:xfrm>
          <a:off x="1958392" y="2906335"/>
          <a:ext cx="1777372" cy="7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66B7594-87BA-4EC1-8049-33D357A03FF5}">
      <dsp:nvSpPr>
        <dsp:cNvPr id="0" name=""/>
        <dsp:cNvSpPr/>
      </dsp:nvSpPr>
      <dsp:spPr>
        <a:xfrm>
          <a:off x="3913501" y="418086"/>
          <a:ext cx="1777372" cy="2488320"/>
        </a:xfrm>
        <a:prstGeom prst="rect">
          <a:avLst/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bg1">
              <a:lumMod val="95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8571" tIns="330200" rIns="138571" bIns="33020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600" kern="1200"/>
            <a:t>Intervalobservatie</a:t>
          </a:r>
          <a:endParaRPr lang="en-US" sz="1600" kern="1200"/>
        </a:p>
      </dsp:txBody>
      <dsp:txXfrm>
        <a:off x="3913501" y="1363648"/>
        <a:ext cx="1777372" cy="1492992"/>
      </dsp:txXfrm>
    </dsp:sp>
    <dsp:sp modelId="{CC7D3C6F-D133-46BB-8950-788AAE65ED0D}">
      <dsp:nvSpPr>
        <dsp:cNvPr id="0" name=""/>
        <dsp:cNvSpPr/>
      </dsp:nvSpPr>
      <dsp:spPr>
        <a:xfrm>
          <a:off x="4428939" y="666918"/>
          <a:ext cx="746496" cy="74649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8200" tIns="12700" rIns="58200" bIns="1270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/>
            <a:t>3</a:t>
          </a:r>
        </a:p>
      </dsp:txBody>
      <dsp:txXfrm>
        <a:off x="4538261" y="776240"/>
        <a:ext cx="527852" cy="527852"/>
      </dsp:txXfrm>
    </dsp:sp>
    <dsp:sp modelId="{28D65C29-4FB7-415F-A0EB-8607FB42F31D}">
      <dsp:nvSpPr>
        <dsp:cNvPr id="0" name=""/>
        <dsp:cNvSpPr/>
      </dsp:nvSpPr>
      <dsp:spPr>
        <a:xfrm>
          <a:off x="3913501" y="2906335"/>
          <a:ext cx="1777372" cy="7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69033E2-0844-4F21-AD2D-0CD6567A4AD2}">
      <dsp:nvSpPr>
        <dsp:cNvPr id="0" name=""/>
        <dsp:cNvSpPr/>
      </dsp:nvSpPr>
      <dsp:spPr>
        <a:xfrm>
          <a:off x="5868610" y="418086"/>
          <a:ext cx="1777372" cy="2488320"/>
        </a:xfrm>
        <a:prstGeom prst="rect">
          <a:avLst/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bg1">
              <a:lumMod val="95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8571" tIns="330200" rIns="138571" bIns="33020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600" kern="1200"/>
            <a:t>Contextuele observatie</a:t>
          </a:r>
          <a:endParaRPr lang="en-US" sz="1600" kern="1200"/>
        </a:p>
      </dsp:txBody>
      <dsp:txXfrm>
        <a:off x="5868610" y="1363648"/>
        <a:ext cx="1777372" cy="1492992"/>
      </dsp:txXfrm>
    </dsp:sp>
    <dsp:sp modelId="{5F09B7A3-822E-4B36-A6F9-294980C701D7}">
      <dsp:nvSpPr>
        <dsp:cNvPr id="0" name=""/>
        <dsp:cNvSpPr/>
      </dsp:nvSpPr>
      <dsp:spPr>
        <a:xfrm>
          <a:off x="6384048" y="666918"/>
          <a:ext cx="746496" cy="74649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8200" tIns="12700" rIns="58200" bIns="1270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/>
            <a:t>4</a:t>
          </a:r>
        </a:p>
      </dsp:txBody>
      <dsp:txXfrm>
        <a:off x="6493370" y="776240"/>
        <a:ext cx="527852" cy="527852"/>
      </dsp:txXfrm>
    </dsp:sp>
    <dsp:sp modelId="{DC507996-512F-4C26-ADD7-AE8FC9B7EEE5}">
      <dsp:nvSpPr>
        <dsp:cNvPr id="0" name=""/>
        <dsp:cNvSpPr/>
      </dsp:nvSpPr>
      <dsp:spPr>
        <a:xfrm>
          <a:off x="5868610" y="2906335"/>
          <a:ext cx="1777372" cy="7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5DF9D34-830D-4A3C-BA82-A145FF0868F9}">
      <dsp:nvSpPr>
        <dsp:cNvPr id="0" name=""/>
        <dsp:cNvSpPr/>
      </dsp:nvSpPr>
      <dsp:spPr>
        <a:xfrm>
          <a:off x="7823720" y="418086"/>
          <a:ext cx="1777372" cy="2488320"/>
        </a:xfrm>
        <a:prstGeom prst="rect">
          <a:avLst/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bg1">
              <a:lumMod val="95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8571" tIns="330200" rIns="138571" bIns="33020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600" kern="1200"/>
            <a:t>Protocollaire observatie</a:t>
          </a:r>
          <a:endParaRPr lang="en-US" sz="1600" kern="1200"/>
        </a:p>
      </dsp:txBody>
      <dsp:txXfrm>
        <a:off x="7823720" y="1363648"/>
        <a:ext cx="1777372" cy="1492992"/>
      </dsp:txXfrm>
    </dsp:sp>
    <dsp:sp modelId="{5C234808-42A9-4375-B980-177DB7C351A3}">
      <dsp:nvSpPr>
        <dsp:cNvPr id="0" name=""/>
        <dsp:cNvSpPr/>
      </dsp:nvSpPr>
      <dsp:spPr>
        <a:xfrm>
          <a:off x="8339158" y="666918"/>
          <a:ext cx="746496" cy="74649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8200" tIns="12700" rIns="58200" bIns="1270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/>
            <a:t>5</a:t>
          </a:r>
        </a:p>
      </dsp:txBody>
      <dsp:txXfrm>
        <a:off x="8448480" y="776240"/>
        <a:ext cx="527852" cy="527852"/>
      </dsp:txXfrm>
    </dsp:sp>
    <dsp:sp modelId="{6B8A0F97-3D05-4DA8-8EDC-CF881FE8DB75}">
      <dsp:nvSpPr>
        <dsp:cNvPr id="0" name=""/>
        <dsp:cNvSpPr/>
      </dsp:nvSpPr>
      <dsp:spPr>
        <a:xfrm>
          <a:off x="7823720" y="2906335"/>
          <a:ext cx="1777372" cy="7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4A4101-764F-401C-B56A-AD2620D72475}">
      <dsp:nvSpPr>
        <dsp:cNvPr id="0" name=""/>
        <dsp:cNvSpPr/>
      </dsp:nvSpPr>
      <dsp:spPr>
        <a:xfrm>
          <a:off x="2813" y="918344"/>
          <a:ext cx="2009040" cy="12757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6EF2E89-3F7D-421F-9DBB-F24237FCC86B}">
      <dsp:nvSpPr>
        <dsp:cNvPr id="0" name=""/>
        <dsp:cNvSpPr/>
      </dsp:nvSpPr>
      <dsp:spPr>
        <a:xfrm>
          <a:off x="226040" y="1130409"/>
          <a:ext cx="2009040" cy="127574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900" kern="1200"/>
            <a:t>Altijd met een doel</a:t>
          </a:r>
          <a:endParaRPr lang="en-US" sz="1900" kern="1200"/>
        </a:p>
      </dsp:txBody>
      <dsp:txXfrm>
        <a:off x="263405" y="1167774"/>
        <a:ext cx="1934310" cy="1201010"/>
      </dsp:txXfrm>
    </dsp:sp>
    <dsp:sp modelId="{40F487C7-026B-4709-ABA7-D01841C5E60E}">
      <dsp:nvSpPr>
        <dsp:cNvPr id="0" name=""/>
        <dsp:cNvSpPr/>
      </dsp:nvSpPr>
      <dsp:spPr>
        <a:xfrm>
          <a:off x="2458307" y="918344"/>
          <a:ext cx="2009040" cy="12757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05C795A-4D5F-47CC-B821-B50C28BEC53C}">
      <dsp:nvSpPr>
        <dsp:cNvPr id="0" name=""/>
        <dsp:cNvSpPr/>
      </dsp:nvSpPr>
      <dsp:spPr>
        <a:xfrm>
          <a:off x="2681533" y="1130409"/>
          <a:ext cx="2009040" cy="127574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900" kern="1200"/>
            <a:t>Maar nog geen concrete observatievragen</a:t>
          </a:r>
          <a:endParaRPr lang="en-US" sz="1900" kern="1200"/>
        </a:p>
      </dsp:txBody>
      <dsp:txXfrm>
        <a:off x="2718898" y="1167774"/>
        <a:ext cx="1934310" cy="1201010"/>
      </dsp:txXfrm>
    </dsp:sp>
    <dsp:sp modelId="{B3F01B24-12F8-4B71-85E1-F9F9EF9E573D}">
      <dsp:nvSpPr>
        <dsp:cNvPr id="0" name=""/>
        <dsp:cNvSpPr/>
      </dsp:nvSpPr>
      <dsp:spPr>
        <a:xfrm>
          <a:off x="4913800" y="918344"/>
          <a:ext cx="2009040" cy="12757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A26AFE1-35FD-4A9B-941F-A07B634CEE6F}">
      <dsp:nvSpPr>
        <dsp:cNvPr id="0" name=""/>
        <dsp:cNvSpPr/>
      </dsp:nvSpPr>
      <dsp:spPr>
        <a:xfrm>
          <a:off x="5137027" y="1130409"/>
          <a:ext cx="2009040" cy="127574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900" kern="1200"/>
            <a:t>Alleen de feiten</a:t>
          </a:r>
          <a:endParaRPr lang="en-US" sz="1900" kern="1200"/>
        </a:p>
      </dsp:txBody>
      <dsp:txXfrm>
        <a:off x="5174392" y="1167774"/>
        <a:ext cx="1934310" cy="1201010"/>
      </dsp:txXfrm>
    </dsp:sp>
    <dsp:sp modelId="{20FDEEF3-B658-45B5-B363-E78A3B3B6ADB}">
      <dsp:nvSpPr>
        <dsp:cNvPr id="0" name=""/>
        <dsp:cNvSpPr/>
      </dsp:nvSpPr>
      <dsp:spPr>
        <a:xfrm>
          <a:off x="7369294" y="918344"/>
          <a:ext cx="2009040" cy="12757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C0C93A7-86E5-4ED6-9A1F-1B1C2F71893C}">
      <dsp:nvSpPr>
        <dsp:cNvPr id="0" name=""/>
        <dsp:cNvSpPr/>
      </dsp:nvSpPr>
      <dsp:spPr>
        <a:xfrm>
          <a:off x="7592521" y="1130409"/>
          <a:ext cx="2009040" cy="127574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900" kern="1200"/>
            <a:t>Gaat vaak samen met participerend observeren</a:t>
          </a:r>
          <a:endParaRPr lang="en-US" sz="1900" kern="1200"/>
        </a:p>
      </dsp:txBody>
      <dsp:txXfrm>
        <a:off x="7629886" y="1167774"/>
        <a:ext cx="1934310" cy="120101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1C5F2BE-5C5F-4C3C-A05C-AF90B868CA0D}">
      <dsp:nvSpPr>
        <dsp:cNvPr id="0" name=""/>
        <dsp:cNvSpPr/>
      </dsp:nvSpPr>
      <dsp:spPr>
        <a:xfrm>
          <a:off x="0" y="566"/>
          <a:ext cx="5913437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8BBEC03-6566-4CE6-9016-7571A73C2D58}">
      <dsp:nvSpPr>
        <dsp:cNvPr id="0" name=""/>
        <dsp:cNvSpPr/>
      </dsp:nvSpPr>
      <dsp:spPr>
        <a:xfrm>
          <a:off x="0" y="566"/>
          <a:ext cx="5913437" cy="92719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t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700" kern="1200"/>
            <a:t>Exact doel</a:t>
          </a:r>
          <a:endParaRPr lang="en-US" sz="2700" kern="1200"/>
        </a:p>
      </dsp:txBody>
      <dsp:txXfrm>
        <a:off x="0" y="566"/>
        <a:ext cx="5913437" cy="927191"/>
      </dsp:txXfrm>
    </dsp:sp>
    <dsp:sp modelId="{B0B02848-1795-4360-AD91-186571075587}">
      <dsp:nvSpPr>
        <dsp:cNvPr id="0" name=""/>
        <dsp:cNvSpPr/>
      </dsp:nvSpPr>
      <dsp:spPr>
        <a:xfrm>
          <a:off x="0" y="927757"/>
          <a:ext cx="5913437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0825284-7017-4877-83BB-D47D650504D3}">
      <dsp:nvSpPr>
        <dsp:cNvPr id="0" name=""/>
        <dsp:cNvSpPr/>
      </dsp:nvSpPr>
      <dsp:spPr>
        <a:xfrm>
          <a:off x="0" y="927757"/>
          <a:ext cx="5913437" cy="92719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t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700" kern="1200"/>
            <a:t>Duidelijke observatievraag</a:t>
          </a:r>
          <a:endParaRPr lang="en-US" sz="2700" kern="1200"/>
        </a:p>
      </dsp:txBody>
      <dsp:txXfrm>
        <a:off x="0" y="927757"/>
        <a:ext cx="5913437" cy="927191"/>
      </dsp:txXfrm>
    </dsp:sp>
    <dsp:sp modelId="{2D7D74B9-ABF2-4A63-A03A-6E0A2A594314}">
      <dsp:nvSpPr>
        <dsp:cNvPr id="0" name=""/>
        <dsp:cNvSpPr/>
      </dsp:nvSpPr>
      <dsp:spPr>
        <a:xfrm>
          <a:off x="0" y="1854948"/>
          <a:ext cx="5913437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2E96D47-7CF2-45B3-A0CD-A5CEBE76A5EB}">
      <dsp:nvSpPr>
        <dsp:cNvPr id="0" name=""/>
        <dsp:cNvSpPr/>
      </dsp:nvSpPr>
      <dsp:spPr>
        <a:xfrm>
          <a:off x="0" y="1854948"/>
          <a:ext cx="5913437" cy="92719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t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700" kern="1200"/>
            <a:t>Vaak bij vragen over getallen (hoe lang, hoe vaak)</a:t>
          </a:r>
          <a:endParaRPr lang="en-US" sz="2700" kern="1200"/>
        </a:p>
      </dsp:txBody>
      <dsp:txXfrm>
        <a:off x="0" y="1854948"/>
        <a:ext cx="5913437" cy="927191"/>
      </dsp:txXfrm>
    </dsp:sp>
    <dsp:sp modelId="{F247DAE1-E544-46A6-BDC5-D81223D40BAF}">
      <dsp:nvSpPr>
        <dsp:cNvPr id="0" name=""/>
        <dsp:cNvSpPr/>
      </dsp:nvSpPr>
      <dsp:spPr>
        <a:xfrm>
          <a:off x="0" y="2782139"/>
          <a:ext cx="5913437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78BF5E4-F60C-437D-B0DA-5E297B04435E}">
      <dsp:nvSpPr>
        <dsp:cNvPr id="0" name=""/>
        <dsp:cNvSpPr/>
      </dsp:nvSpPr>
      <dsp:spPr>
        <a:xfrm>
          <a:off x="0" y="2782139"/>
          <a:ext cx="5913437" cy="92719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t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700" kern="1200"/>
            <a:t>Observatieformulier gebruiken (aankruisen)</a:t>
          </a:r>
          <a:endParaRPr lang="en-US" sz="2700" kern="1200"/>
        </a:p>
      </dsp:txBody>
      <dsp:txXfrm>
        <a:off x="0" y="2782139"/>
        <a:ext cx="5913437" cy="927191"/>
      </dsp:txXfrm>
    </dsp:sp>
    <dsp:sp modelId="{59E65DA9-6332-4F61-B14F-E805F7A64F28}">
      <dsp:nvSpPr>
        <dsp:cNvPr id="0" name=""/>
        <dsp:cNvSpPr/>
      </dsp:nvSpPr>
      <dsp:spPr>
        <a:xfrm>
          <a:off x="0" y="3709330"/>
          <a:ext cx="5913437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940DBEA-EEFB-41F3-B47F-81DEE8D6D9C7}">
      <dsp:nvSpPr>
        <dsp:cNvPr id="0" name=""/>
        <dsp:cNvSpPr/>
      </dsp:nvSpPr>
      <dsp:spPr>
        <a:xfrm>
          <a:off x="0" y="3709330"/>
          <a:ext cx="5913437" cy="92719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t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700" kern="1200"/>
            <a:t>Meestal niet participerend observeren</a:t>
          </a:r>
          <a:endParaRPr lang="en-US" sz="2700" kern="1200"/>
        </a:p>
      </dsp:txBody>
      <dsp:txXfrm>
        <a:off x="0" y="3709330"/>
        <a:ext cx="5913437" cy="92719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D372AA-6BCB-4D07-A1B3-3469ABAC8686}">
      <dsp:nvSpPr>
        <dsp:cNvPr id="0" name=""/>
        <dsp:cNvSpPr/>
      </dsp:nvSpPr>
      <dsp:spPr>
        <a:xfrm>
          <a:off x="3282" y="1069937"/>
          <a:ext cx="1599634" cy="101576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484743C-C304-40BC-B9C8-61713555C8CB}">
      <dsp:nvSpPr>
        <dsp:cNvPr id="0" name=""/>
        <dsp:cNvSpPr/>
      </dsp:nvSpPr>
      <dsp:spPr>
        <a:xfrm>
          <a:off x="181019" y="1238788"/>
          <a:ext cx="1599634" cy="101576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200" kern="1200"/>
            <a:t>Wisselende tijden observeren</a:t>
          </a:r>
          <a:endParaRPr lang="en-US" sz="1200" kern="1200"/>
        </a:p>
      </dsp:txBody>
      <dsp:txXfrm>
        <a:off x="210770" y="1268539"/>
        <a:ext cx="1540132" cy="956266"/>
      </dsp:txXfrm>
    </dsp:sp>
    <dsp:sp modelId="{DC152AC9-CDCA-45D3-BBB1-3193B3B7693D}">
      <dsp:nvSpPr>
        <dsp:cNvPr id="0" name=""/>
        <dsp:cNvSpPr/>
      </dsp:nvSpPr>
      <dsp:spPr>
        <a:xfrm>
          <a:off x="1958392" y="1069937"/>
          <a:ext cx="1599634" cy="101576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B593220-AC93-4645-AF6A-2F4E4A341FBB}">
      <dsp:nvSpPr>
        <dsp:cNvPr id="0" name=""/>
        <dsp:cNvSpPr/>
      </dsp:nvSpPr>
      <dsp:spPr>
        <a:xfrm>
          <a:off x="2136129" y="1238788"/>
          <a:ext cx="1599634" cy="101576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200" kern="1200"/>
            <a:t>Altijd aan de hand van je observatiedoel</a:t>
          </a:r>
          <a:endParaRPr lang="en-US" sz="1200" kern="1200"/>
        </a:p>
      </dsp:txBody>
      <dsp:txXfrm>
        <a:off x="2165880" y="1268539"/>
        <a:ext cx="1540132" cy="956266"/>
      </dsp:txXfrm>
    </dsp:sp>
    <dsp:sp modelId="{D5CFA200-2872-4602-8F5F-7D0D05B5035B}">
      <dsp:nvSpPr>
        <dsp:cNvPr id="0" name=""/>
        <dsp:cNvSpPr/>
      </dsp:nvSpPr>
      <dsp:spPr>
        <a:xfrm>
          <a:off x="3913501" y="1069937"/>
          <a:ext cx="1599634" cy="101576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67B6043-A1FC-40F0-B731-C686FF3D2D8E}">
      <dsp:nvSpPr>
        <dsp:cNvPr id="0" name=""/>
        <dsp:cNvSpPr/>
      </dsp:nvSpPr>
      <dsp:spPr>
        <a:xfrm>
          <a:off x="4091238" y="1238788"/>
          <a:ext cx="1599634" cy="101576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200" kern="1200"/>
            <a:t>Vooraf vastleggen wanneer je gaat observeren</a:t>
          </a:r>
          <a:endParaRPr lang="en-US" sz="1200" kern="1200"/>
        </a:p>
      </dsp:txBody>
      <dsp:txXfrm>
        <a:off x="4120989" y="1268539"/>
        <a:ext cx="1540132" cy="956266"/>
      </dsp:txXfrm>
    </dsp:sp>
    <dsp:sp modelId="{1665D00B-FBC0-4CA5-9463-5BE67B650422}">
      <dsp:nvSpPr>
        <dsp:cNvPr id="0" name=""/>
        <dsp:cNvSpPr/>
      </dsp:nvSpPr>
      <dsp:spPr>
        <a:xfrm>
          <a:off x="5868610" y="1069937"/>
          <a:ext cx="1599634" cy="101576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72A4007-05C9-4571-8BBC-B4FC8AE8E6E1}">
      <dsp:nvSpPr>
        <dsp:cNvPr id="0" name=""/>
        <dsp:cNvSpPr/>
      </dsp:nvSpPr>
      <dsp:spPr>
        <a:xfrm>
          <a:off x="6046347" y="1238788"/>
          <a:ext cx="1599634" cy="101576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200" b="1" kern="1200"/>
            <a:t>Voordelen</a:t>
          </a:r>
          <a:r>
            <a:rPr lang="nl-NL" sz="1200" kern="1200"/>
            <a:t>: meer informatie verzamelen en deze ook vergelijken met elkaar.</a:t>
          </a:r>
          <a:endParaRPr lang="en-US" sz="1200" kern="1200"/>
        </a:p>
      </dsp:txBody>
      <dsp:txXfrm>
        <a:off x="6076098" y="1268539"/>
        <a:ext cx="1540132" cy="956266"/>
      </dsp:txXfrm>
    </dsp:sp>
    <dsp:sp modelId="{0A9F9CA7-A317-47D8-B908-2CB009DBE7C7}">
      <dsp:nvSpPr>
        <dsp:cNvPr id="0" name=""/>
        <dsp:cNvSpPr/>
      </dsp:nvSpPr>
      <dsp:spPr>
        <a:xfrm>
          <a:off x="7823720" y="1069937"/>
          <a:ext cx="1599634" cy="101576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369126A-A099-4CF3-B357-43045A07A69C}">
      <dsp:nvSpPr>
        <dsp:cNvPr id="0" name=""/>
        <dsp:cNvSpPr/>
      </dsp:nvSpPr>
      <dsp:spPr>
        <a:xfrm>
          <a:off x="8001457" y="1238788"/>
          <a:ext cx="1599634" cy="101576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200" kern="1200"/>
            <a:t>Bijvoorbeeld: een cliënt eet wel bij het ontbijt maar niet bij de lunch.</a:t>
          </a:r>
          <a:endParaRPr lang="en-US" sz="1200" kern="1200"/>
        </a:p>
      </dsp:txBody>
      <dsp:txXfrm>
        <a:off x="8031208" y="1268539"/>
        <a:ext cx="1540132" cy="95626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D653CE-E284-4FBD-B4DD-DB57938AEAF3}">
      <dsp:nvSpPr>
        <dsp:cNvPr id="0" name=""/>
        <dsp:cNvSpPr/>
      </dsp:nvSpPr>
      <dsp:spPr>
        <a:xfrm>
          <a:off x="2777137" y="1616526"/>
          <a:ext cx="60686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06862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064632" y="1659059"/>
        <a:ext cx="31873" cy="6374"/>
      </dsp:txXfrm>
    </dsp:sp>
    <dsp:sp modelId="{475A62AE-9DF8-4288-A62E-47D0D6EEE1C4}">
      <dsp:nvSpPr>
        <dsp:cNvPr id="0" name=""/>
        <dsp:cNvSpPr/>
      </dsp:nvSpPr>
      <dsp:spPr>
        <a:xfrm>
          <a:off x="7362" y="830774"/>
          <a:ext cx="2771575" cy="166294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5809" tIns="142556" rIns="135809" bIns="142556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kern="1200"/>
            <a:t>Niet de cliënt maar de omgeving wordt geobserveerd!</a:t>
          </a:r>
          <a:endParaRPr lang="en-US" sz="2000" kern="1200"/>
        </a:p>
      </dsp:txBody>
      <dsp:txXfrm>
        <a:off x="7362" y="830774"/>
        <a:ext cx="2771575" cy="1662945"/>
      </dsp:txXfrm>
    </dsp:sp>
    <dsp:sp modelId="{1C8308F1-5C62-488E-92C0-968C55F5F528}">
      <dsp:nvSpPr>
        <dsp:cNvPr id="0" name=""/>
        <dsp:cNvSpPr/>
      </dsp:nvSpPr>
      <dsp:spPr>
        <a:xfrm>
          <a:off x="6186175" y="1616526"/>
          <a:ext cx="60686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06862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6473669" y="1659059"/>
        <a:ext cx="31873" cy="6374"/>
      </dsp:txXfrm>
    </dsp:sp>
    <dsp:sp modelId="{A1524771-4EC1-4A47-B128-59B7E1E0786F}">
      <dsp:nvSpPr>
        <dsp:cNvPr id="0" name=""/>
        <dsp:cNvSpPr/>
      </dsp:nvSpPr>
      <dsp:spPr>
        <a:xfrm>
          <a:off x="3416399" y="830774"/>
          <a:ext cx="2771575" cy="166294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5809" tIns="142556" rIns="135809" bIns="142556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b="1" kern="1200"/>
            <a:t>Waar let je op?</a:t>
          </a:r>
          <a:endParaRPr lang="en-US" sz="2000" kern="120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nl-NL" sz="1600" kern="1200"/>
            <a:t>Contacten die cliënt heeft met anderen</a:t>
          </a:r>
          <a:endParaRPr lang="en-US" sz="1600" kern="120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nl-NL" sz="1600" kern="1200"/>
            <a:t>Woonsituatie</a:t>
          </a:r>
          <a:endParaRPr lang="en-US" sz="1600" kern="120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nl-NL" sz="1600" kern="1200"/>
            <a:t>Dagindeling gezinsleden</a:t>
          </a:r>
          <a:endParaRPr lang="en-US" sz="1600" kern="1200"/>
        </a:p>
      </dsp:txBody>
      <dsp:txXfrm>
        <a:off x="3416399" y="830774"/>
        <a:ext cx="2771575" cy="1662945"/>
      </dsp:txXfrm>
    </dsp:sp>
    <dsp:sp modelId="{8B92C5B7-A8F7-4C8D-B762-C77F4EEC444E}">
      <dsp:nvSpPr>
        <dsp:cNvPr id="0" name=""/>
        <dsp:cNvSpPr/>
      </dsp:nvSpPr>
      <dsp:spPr>
        <a:xfrm>
          <a:off x="6825437" y="830774"/>
          <a:ext cx="2771575" cy="166294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5809" tIns="142556" rIns="135809" bIns="142556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kern="1200"/>
            <a:t>Er gebeuren veel dingen tegelijk, observeren is dan lastig. Video-opname is een goed hulpmiddel.</a:t>
          </a:r>
          <a:endParaRPr lang="en-US" sz="2000" kern="1200"/>
        </a:p>
      </dsp:txBody>
      <dsp:txXfrm>
        <a:off x="6825437" y="830774"/>
        <a:ext cx="2771575" cy="166294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DC5A0F-27A1-4676-BD15-37FC0955234B}">
      <dsp:nvSpPr>
        <dsp:cNvPr id="0" name=""/>
        <dsp:cNvSpPr/>
      </dsp:nvSpPr>
      <dsp:spPr>
        <a:xfrm>
          <a:off x="2813" y="918344"/>
          <a:ext cx="2009040" cy="12757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7C74AC8-54AC-4C9E-8FE1-094BB6877C6F}">
      <dsp:nvSpPr>
        <dsp:cNvPr id="0" name=""/>
        <dsp:cNvSpPr/>
      </dsp:nvSpPr>
      <dsp:spPr>
        <a:xfrm>
          <a:off x="226040" y="1130409"/>
          <a:ext cx="2009040" cy="127574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500" kern="1200"/>
            <a:t>Door de instelling is vastgesteld hoe vaak, wat en wanneer er minimaal geobserveerd moet worden</a:t>
          </a:r>
          <a:endParaRPr lang="en-US" sz="1500" kern="1200"/>
        </a:p>
      </dsp:txBody>
      <dsp:txXfrm>
        <a:off x="263405" y="1167774"/>
        <a:ext cx="1934310" cy="1201010"/>
      </dsp:txXfrm>
    </dsp:sp>
    <dsp:sp modelId="{D8A95983-6A26-4F69-8376-4492BBC4DAC1}">
      <dsp:nvSpPr>
        <dsp:cNvPr id="0" name=""/>
        <dsp:cNvSpPr/>
      </dsp:nvSpPr>
      <dsp:spPr>
        <a:xfrm>
          <a:off x="2458307" y="918344"/>
          <a:ext cx="2009040" cy="12757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C1B3A01-F68C-4EF5-98DD-1AB95724782B}">
      <dsp:nvSpPr>
        <dsp:cNvPr id="0" name=""/>
        <dsp:cNvSpPr/>
      </dsp:nvSpPr>
      <dsp:spPr>
        <a:xfrm>
          <a:off x="2681533" y="1130409"/>
          <a:ext cx="2009040" cy="127574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500" kern="1200"/>
            <a:t>In het schema staan de observatiepunten</a:t>
          </a:r>
          <a:endParaRPr lang="en-US" sz="1500" kern="1200"/>
        </a:p>
      </dsp:txBody>
      <dsp:txXfrm>
        <a:off x="2718898" y="1167774"/>
        <a:ext cx="1934310" cy="1201010"/>
      </dsp:txXfrm>
    </dsp:sp>
    <dsp:sp modelId="{64B1FDD5-E518-426C-B8F4-317EA8D1376B}">
      <dsp:nvSpPr>
        <dsp:cNvPr id="0" name=""/>
        <dsp:cNvSpPr/>
      </dsp:nvSpPr>
      <dsp:spPr>
        <a:xfrm>
          <a:off x="4913800" y="918344"/>
          <a:ext cx="2009040" cy="12757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9DBF7DE-6976-461F-93B6-74C8B60FE0B4}">
      <dsp:nvSpPr>
        <dsp:cNvPr id="0" name=""/>
        <dsp:cNvSpPr/>
      </dsp:nvSpPr>
      <dsp:spPr>
        <a:xfrm>
          <a:off x="5137027" y="1130409"/>
          <a:ext cx="2009040" cy="127574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500" b="1" kern="1200"/>
            <a:t>Voordelen</a:t>
          </a:r>
          <a:r>
            <a:rPr lang="nl-NL" sz="1500" kern="1200"/>
            <a:t>: je ziet niets over het hoofd, alle collega’s kijken naar dezelfde onderwerpen.</a:t>
          </a:r>
          <a:endParaRPr lang="en-US" sz="1500" kern="1200"/>
        </a:p>
      </dsp:txBody>
      <dsp:txXfrm>
        <a:off x="5174392" y="1167774"/>
        <a:ext cx="1934310" cy="1201010"/>
      </dsp:txXfrm>
    </dsp:sp>
    <dsp:sp modelId="{31E87A70-AB64-44FC-819F-316FDE7A4AB1}">
      <dsp:nvSpPr>
        <dsp:cNvPr id="0" name=""/>
        <dsp:cNvSpPr/>
      </dsp:nvSpPr>
      <dsp:spPr>
        <a:xfrm>
          <a:off x="7369294" y="918344"/>
          <a:ext cx="2009040" cy="12757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9025782-3EA4-4E7A-9A21-AF69F79EC4F6}">
      <dsp:nvSpPr>
        <dsp:cNvPr id="0" name=""/>
        <dsp:cNvSpPr/>
      </dsp:nvSpPr>
      <dsp:spPr>
        <a:xfrm>
          <a:off x="7592521" y="1130409"/>
          <a:ext cx="2009040" cy="127574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500" b="1" kern="1200"/>
            <a:t>Nadelen</a:t>
          </a:r>
          <a:r>
            <a:rPr lang="nl-NL" sz="1500" kern="1200"/>
            <a:t>: door de vastgestelde punten kun je informatie missen.</a:t>
          </a:r>
          <a:endParaRPr lang="en-US" sz="1500" kern="1200"/>
        </a:p>
      </dsp:txBody>
      <dsp:txXfrm>
        <a:off x="7629886" y="1167774"/>
        <a:ext cx="1934310" cy="120101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6/7/layout/BasicLinearProcessNumbered">
  <dgm:title val="Basic Linear Process Numbered"/>
  <dgm:desc val="Used to show a progression; a timeline; sequential steps in a task, process, or workflow; or to emphasize movement or direction. Automatic numbers have been introduced to show the steps of the process which appears in a circle. Level 1 and Level 2 text appear in a rectangle."/>
  <dgm:catLst>
    <dgm:cat type="process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101" type="sibTrans" cxnId="4">
          <dgm:prSet phldrT="1"/>
          <dgm:t>
            <a:bodyPr/>
            <a:lstStyle/>
            <a:p>
              <a:r>
                <a:t>1</a:t>
              </a:r>
            </a:p>
          </dgm:t>
        </dgm:pt>
        <dgm:pt modelId="201" type="sibTrans" cxnId="5">
          <dgm:prSet phldrT="2"/>
          <dgm:t>
            <a:bodyPr/>
            <a:lstStyle/>
            <a:p>
              <a:r>
                <a:t>2</a:t>
              </a:r>
            </a:p>
          </dgm:t>
        </dgm:pt>
        <dgm:pt modelId="301" type="sibTrans" cxnId="6">
          <dgm:prSet phldrT="3"/>
          <dgm:t>
            <a:bodyPr/>
            <a:lstStyle/>
            <a:p>
              <a:r>
                <a:t>3</a:t>
              </a:r>
            </a:p>
          </dgm:t>
        </dgm:pt>
      </dgm:ptLst>
      <dgm:cxnLst>
        <dgm:cxn modelId="4" srcId="0" destId="1" srcOrd="0" destOrd="0" sibTransId="101"/>
        <dgm:cxn modelId="5" srcId="0" destId="2" srcOrd="1" destOrd="0" sibTransId="201"/>
        <dgm:cxn modelId="6" srcId="0" destId="3" srcOrd="2" destOrd="0" sibTransId="301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animLvl val="lvl"/>
      <dgm:resizeHandles val="exact"/>
    </dgm:varLst>
    <dgm:alg type="lin">
      <dgm:param type="linDir" val="fromL"/>
      <dgm:param type="nodeVertAlign" val="t"/>
    </dgm:alg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0.1"/>
      <dgm:constr type="primFontSz" for="des" forName="sibTransNodeCircle" op="equ"/>
      <dgm:constr type="primFontSz" for="des" forName="nodeText" op="equ"/>
      <dgm:constr type="h" for="des" forName="sibTransNodeCircle" op="equ"/>
      <dgm:constr type="w" for="des" forName="sibTransNodeCircle" op="equ"/>
    </dgm:constrLst>
    <dgm:ruleLst>
      <dgm:rule type="h" val="NaN" fact="1.2" max="NaN"/>
    </dgm:ruleLst>
    <dgm:forEach name="Name4" axis="ch" ptType="node">
      <dgm:layoutNode name="compositeNode">
        <dgm:varLst>
          <dgm:bulletEnabled val="1"/>
        </dgm:varLst>
        <dgm:alg type="composite"/>
        <dgm:constrLst>
          <dgm:constr type="h" refType="w" op="lte" fact="1.4"/>
          <dgm:constr type="w" for="ch" forName="bgRect" refType="w"/>
          <dgm:constr type="h" for="ch" forName="bgRect" refType="h"/>
          <dgm:constr type="t" for="ch" forName="bgRect"/>
          <dgm:constr type="l" for="ch" forName="bgRect"/>
          <dgm:constr type="h" for="ch" forName="sibTransNodeCircle" refType="h" refFor="ch" refForName="bgRect" fact="0.3"/>
          <dgm:constr type="w" for="ch" forName="sibTransNodeCircle" refType="h" refFor="ch" refForName="sibTransNodeCircle"/>
          <dgm:constr type="ctrX" for="ch" forName="sibTransNodeCircle" refType="w" fact="0.5"/>
          <dgm:constr type="ctrY" for="ch" forName="sibTransNodeCircle" refType="h" fact="0.25"/>
          <dgm:constr type="r" for="ch" forName="nodeText" refType="r" refFor="ch" refForName="bgRect"/>
          <dgm:constr type="h" for="ch" forName="nodeText" refType="h" refFor="ch" refForName="bgRect" fact="0.6"/>
          <dgm:constr type="t" for="ch" forName="nodeText" refType="h" refFor="ch" refForName="bgRect" fact="0.38"/>
          <dgm:constr type="b" for="ch" forName="bottomLine" refType="b" refFor="ch" refForName="bgRect"/>
          <dgm:constr type="w" for="ch" forName="bottomLine" refType="w" refFor="ch" refForName="bgRect"/>
          <dgm:constr type="h" for="ch" forName="bottomLine" val="0.002"/>
        </dgm:constrLst>
        <dgm:ruleLst/>
        <dgm:layoutNode name="bgRect" styleLbl="bgAccFollowNode1">
          <dgm:alg type="sp"/>
          <dgm:shape xmlns:r="http://schemas.openxmlformats.org/officeDocument/2006/relationships" type="rect" r:blip="">
            <dgm:adjLst/>
          </dgm:shape>
          <dgm:presOf axis="self"/>
          <dgm:constrLst/>
          <dgm:ruleLst/>
        </dgm:layoutNode>
        <dgm:forEach name="Name19" axis="followSib" ptType="sibTrans" hideLastTrans="0" cnt="1">
          <dgm:layoutNode name="sibTransNodeCircle" styleLbl="alignNode1">
            <dgm:varLst>
              <dgm:chMax val="0"/>
              <dgm:bulletEnabled/>
            </dgm:varLst>
            <dgm:presOf axis="self" ptType="sibTrans"/>
            <dgm:alg type="tx">
              <dgm:param type="txAnchorVert" val="mid"/>
              <dgm:param type="txAnchorHorzCh" val="ctr"/>
            </dgm:alg>
            <dgm:shape xmlns:r="http://schemas.openxmlformats.org/officeDocument/2006/relationships" type="ellipse" r:blip="">
              <dgm:adjLst/>
            </dgm:shape>
            <dgm:constrLst>
              <dgm:constr type="w" refType="h" op="lte"/>
              <dgm:constr type="primFontSz" val="48"/>
              <dgm:constr type="tMarg" val="1"/>
              <dgm:constr type="lMarg" refType="w" fact="0.221"/>
              <dgm:constr type="rMarg" refType="w" fact="0.221"/>
              <dgm:constr type="bMarg" val="1"/>
            </dgm:constrLst>
            <dgm:ruleLst>
              <dgm:rule type="primFontSz" val="14" fact="NaN" max="NaN"/>
            </dgm:ruleLst>
          </dgm:layoutNode>
        </dgm:forEach>
        <dgm:layoutNode name="bottomLine" styleLbl="alignNode1">
          <dgm:varLst/>
          <dgm:presOf/>
          <dgm:alg type="sp"/>
          <dgm:shape xmlns:r="http://schemas.openxmlformats.org/officeDocument/2006/relationships" type="rect" r:blip="">
            <dgm:adjLst/>
          </dgm:shape>
          <dgm:constrLst/>
          <dgm:ruleLst/>
        </dgm:layoutNode>
        <dgm:layoutNode name="nodeText" styleLbl="bgAccFollowNode1" moveWith="bgRect">
          <dgm:varLst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-1" hideGeom="1">
            <dgm:adjLst/>
          </dgm:shape>
          <dgm:presOf axis="desOrSelf" ptType="node"/>
          <dgm:constrLst>
            <dgm:constr type="primFontSz" val="26"/>
            <dgm:constr type="tMarg" val="26"/>
            <dgm:constr type="lMarg" refType="w" fact="0.221"/>
            <dgm:constr type="rMarg" refType="w" fact="0.221"/>
            <dgm:constr type="bMarg" val="26"/>
          </dgm:constrLst>
          <dgm:ruleLst>
            <dgm:rule type="primFontSz" val="11" fact="NaN" max="NaN"/>
          </dgm:ruleLst>
        </dgm:layoutNode>
      </dgm:layoutNode>
      <dgm:forEach name="Name1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  <dgm:extLst>
    <a:ext uri="{4F341089-5ED1-44EC-B178-C955D00A3D55}">
      <dgm1611:autoBuNodeInfoLst xmlns:dgm1611="http://schemas.microsoft.com/office/drawing/2016/11/diagram" xmlns="">
        <dgm1611:autoBuNodeInfo lvl="1" ptType="sibTrans">
          <dgm1611:buPr prefix="" leadZeros="0">
            <a:buAutoNum type="arabicParenBoth"/>
          </dgm1611:buPr>
        </dgm1611:autoBuNodeInfo>
      </dgm1611:autoBuNodeInfoLst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16/7/layout/RepeatingBendingProcessNew">
  <dgm:title val="Repeating Bending Process New"/>
  <dgm:desc val=""/>
  <dgm:catLst>
    <dgm:cat type="process" pri="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  <dgm:constr type="tMarg" refType="h" fact="0.243"/>
          <dgm:constr type="bMarg" refType="h" fact="0.243"/>
          <dgm:constr type="lMarg" refType="w" fact="0.1389"/>
          <dgm:constr type="rMarg" refType="w" fact="0.1389"/>
        </dgm:constrLst>
        <dgm:ruleLst>
          <dgm:rule type="primFontSz" val="12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16687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41771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29679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48607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44815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91295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10/17/2017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5029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61524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10/17/2017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5004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2843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B61BEF0D-F0BB-DE4B-95CE-6DB70DBA9567}" type="datetimeFigureOut">
              <a:rPr lang="en-US" smtClean="0"/>
              <a:pPr/>
              <a:t>10/17/2017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09240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10/17/2017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523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Observeren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Les 2</a:t>
            </a:r>
          </a:p>
        </p:txBody>
      </p:sp>
    </p:spTree>
    <p:extLst>
      <p:ext uri="{BB962C8B-B14F-4D97-AF65-F5344CB8AC3E}">
        <p14:creationId xmlns:p14="http://schemas.microsoft.com/office/powerpoint/2010/main" val="20062710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</p:spPr>
        <p:txBody>
          <a:bodyPr>
            <a:normAutofit/>
          </a:bodyPr>
          <a:lstStyle/>
          <a:p>
            <a:r>
              <a:rPr lang="nl-NL"/>
              <a:t>Contextuele observatie</a:t>
            </a:r>
            <a:endParaRPr lang="nl-NL" dirty="0"/>
          </a:p>
        </p:txBody>
      </p:sp>
      <p:graphicFrame>
        <p:nvGraphicFramePr>
          <p:cNvPr id="5" name="Tijdelijke aanduiding voor inhoud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31600994"/>
              </p:ext>
            </p:extLst>
          </p:nvPr>
        </p:nvGraphicFramePr>
        <p:xfrm>
          <a:off x="1450975" y="2340435"/>
          <a:ext cx="9604375" cy="33244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4095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</p:spPr>
        <p:txBody>
          <a:bodyPr>
            <a:normAutofit/>
          </a:bodyPr>
          <a:lstStyle/>
          <a:p>
            <a:r>
              <a:rPr lang="nl-NL"/>
              <a:t>Protocollaire observatie</a:t>
            </a:r>
            <a:endParaRPr lang="nl-NL" dirty="0"/>
          </a:p>
        </p:txBody>
      </p:sp>
      <p:graphicFrame>
        <p:nvGraphicFramePr>
          <p:cNvPr id="29" name="Tijdelijke aanduiding voor inhoud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40157221"/>
              </p:ext>
            </p:extLst>
          </p:nvPr>
        </p:nvGraphicFramePr>
        <p:xfrm>
          <a:off x="1450975" y="2340435"/>
          <a:ext cx="9604375" cy="33244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768715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Vragen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Je wilt weten hoe de bewoners van een woongroep reageren op de komst van Henk, een nieuwe bewoner. Wat voor een soort observatie doe je dan?</a:t>
            </a:r>
          </a:p>
          <a:p>
            <a:r>
              <a:rPr lang="nl-NL" b="1" dirty="0">
                <a:solidFill>
                  <a:srgbClr val="FF0000"/>
                </a:solidFill>
              </a:rPr>
              <a:t>Antwoord: contextuele observatie</a:t>
            </a:r>
          </a:p>
          <a:p>
            <a:r>
              <a:rPr lang="nl-NL" dirty="0"/>
              <a:t>Een cliënt heeft af en toe woedeaanvallen. Nu wil je erachter komen wanneer deze aanvallen vooral plaatsvinden. Is er een patroon te ontdekken?</a:t>
            </a:r>
          </a:p>
          <a:p>
            <a:r>
              <a:rPr lang="nl-NL" dirty="0"/>
              <a:t>Welke vorm van observatie ga je doen?</a:t>
            </a:r>
          </a:p>
          <a:p>
            <a:r>
              <a:rPr lang="nl-NL" b="1" dirty="0">
                <a:solidFill>
                  <a:srgbClr val="FF0000"/>
                </a:solidFill>
              </a:rPr>
              <a:t>Antwoord: intervalobservatie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575431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Vragen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Je loopt stage op een recreatieafdeling van een asielzoekerscentrum. Er is in de groep wat onrust en jouw stagebegeleider heeft jou gevraagd eens te observeren tijdens de lunch.</a:t>
            </a:r>
          </a:p>
          <a:p>
            <a:r>
              <a:rPr lang="nl-NL" dirty="0"/>
              <a:t>Wat voor een soort observatie ga je doen?</a:t>
            </a:r>
          </a:p>
          <a:p>
            <a:r>
              <a:rPr lang="nl-NL" b="1" dirty="0">
                <a:solidFill>
                  <a:srgbClr val="FF0000"/>
                </a:solidFill>
              </a:rPr>
              <a:t>Antwoord: een vrije observatie</a:t>
            </a:r>
          </a:p>
          <a:p>
            <a:r>
              <a:rPr lang="nl-NL" dirty="0"/>
              <a:t>En is dat dan participerende of niet participerende observatie?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1962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Vragen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Je werkt op een kinderdagverblijf en de ouders van Bo (3 jaar oud) hebben gevraagd of jij vandaag wilt bijhouden hoeveel zij drinkt.</a:t>
            </a:r>
          </a:p>
          <a:p>
            <a:r>
              <a:rPr lang="nl-NL" dirty="0"/>
              <a:t>Welke vorm van observatie ga je doen?</a:t>
            </a:r>
          </a:p>
          <a:p>
            <a:r>
              <a:rPr lang="nl-NL" b="1" dirty="0">
                <a:solidFill>
                  <a:srgbClr val="FF0000"/>
                </a:solidFill>
              </a:rPr>
              <a:t>Antwoord: gestructureerde observatie</a:t>
            </a:r>
          </a:p>
          <a:p>
            <a:r>
              <a:rPr lang="nl-NL" dirty="0"/>
              <a:t>Je begint je dienst bij een dagbesteding voor mensen met een verstandelijke beperking. Er ligt een formulier klaar waarop precies staat waar jij op moet letten die dag.</a:t>
            </a:r>
          </a:p>
          <a:p>
            <a:r>
              <a:rPr lang="nl-NL" dirty="0"/>
              <a:t>Hoe heet deze vorm van observatie?</a:t>
            </a:r>
          </a:p>
          <a:p>
            <a:r>
              <a:rPr lang="nl-NL" b="1" dirty="0">
                <a:solidFill>
                  <a:srgbClr val="FF0000"/>
                </a:solidFill>
              </a:rPr>
              <a:t>Antwoord: protocollaire observatie</a:t>
            </a:r>
          </a:p>
          <a:p>
            <a:endParaRPr lang="nl-NL" b="1" dirty="0">
              <a:solidFill>
                <a:srgbClr val="FF0000"/>
              </a:solidFill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59140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Gedrag observeren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Jullie gaan in deze les aan de slag met observeren. Jullie maken groepjes en bedenken 2 situaties die je gaat observeren (denk aan het werkveld).  Dit is fictief!</a:t>
            </a:r>
          </a:p>
          <a:p>
            <a:r>
              <a:rPr lang="nl-NL" dirty="0"/>
              <a:t>Je vult het observatie stappenplan in.</a:t>
            </a:r>
          </a:p>
          <a:p>
            <a:r>
              <a:rPr lang="nl-NL" dirty="0"/>
              <a:t>Je verteld of je participerend of niet-participerend gaat observeren en welke methode je gaat toepassen.</a:t>
            </a:r>
          </a:p>
          <a:p>
            <a:r>
              <a:rPr lang="nl-NL" dirty="0"/>
              <a:t>Ieder groepje kiest een woordvoerder</a:t>
            </a:r>
          </a:p>
          <a:p>
            <a:r>
              <a:rPr lang="nl-NL" dirty="0"/>
              <a:t>Bij de nabespreking (klassikaal) verteld de woordvoerder over het stappenplan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512697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Lesindeling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b="1" dirty="0"/>
              <a:t>College theorie pagina 88 t/m 91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Observeren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Observatietechnieken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b="1" dirty="0"/>
          </a:p>
          <a:p>
            <a:r>
              <a:rPr lang="nl-NL" b="1" dirty="0"/>
              <a:t>Klassikaal vragen beantwoorden</a:t>
            </a:r>
          </a:p>
          <a:p>
            <a:pPr marL="0" indent="0">
              <a:buNone/>
            </a:pPr>
            <a:endParaRPr lang="nl-NL" b="1" dirty="0"/>
          </a:p>
          <a:p>
            <a:r>
              <a:rPr lang="nl-NL" b="1" dirty="0"/>
              <a:t>Observatieopdracht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826473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Observeren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Doelgericht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Volgens een bepaalde methode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Altijd vooraf doel observatie bepalen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Altijd gedrag observeren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dirty="0"/>
          </a:p>
          <a:p>
            <a:r>
              <a:rPr lang="nl-NL" dirty="0"/>
              <a:t>Bij observeren mag je NOOIT interpreteren!! Je kijkt alleen naar de feiten.</a:t>
            </a:r>
          </a:p>
          <a:p>
            <a:endParaRPr lang="nl-NL" dirty="0"/>
          </a:p>
          <a:p>
            <a:r>
              <a:rPr lang="nl-NL" dirty="0"/>
              <a:t>Objectief observeren is niet gemakkelijk….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618559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Stappenplan observatie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560506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9"/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077983" y="2012810"/>
            <a:ext cx="3980500" cy="3459865"/>
            <a:chOff x="7063854" y="2123762"/>
            <a:chExt cx="3980500" cy="3481923"/>
          </a:xfrm>
        </p:grpSpPr>
        <p:sp>
          <p:nvSpPr>
            <p:cNvPr id="11" name="Rectangle 10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063854" y="2123762"/>
              <a:ext cx="3980500" cy="3481923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11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224089" y="2294169"/>
              <a:ext cx="3656537" cy="3149963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r="6899"/>
          <a:stretch/>
        </p:blipFill>
        <p:spPr>
          <a:xfrm>
            <a:off x="7549107" y="2491733"/>
            <a:ext cx="3023917" cy="2500948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</p:spPr>
        <p:txBody>
          <a:bodyPr>
            <a:normAutofit/>
          </a:bodyPr>
          <a:lstStyle/>
          <a:p>
            <a:r>
              <a:rPr lang="nl-NL"/>
              <a:t>Observatietechnieken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451580" y="2015734"/>
            <a:ext cx="5140945" cy="3450613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nl-NL" b="1" dirty="0"/>
              <a:t>Participerend observeren </a:t>
            </a:r>
            <a:r>
              <a:rPr lang="nl-NL" dirty="0"/>
              <a:t>/ intern observeren</a:t>
            </a:r>
          </a:p>
          <a:p>
            <a:pPr marL="457200" indent="-457200">
              <a:buFont typeface="+mj-lt"/>
              <a:buAutoNum type="arabicPeriod"/>
            </a:pPr>
            <a:r>
              <a:rPr lang="nl-NL" b="1" dirty="0"/>
              <a:t>Niet participerend observeren </a:t>
            </a:r>
            <a:r>
              <a:rPr lang="nl-NL" dirty="0"/>
              <a:t>/ extern observeren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243509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</p:spPr>
        <p:txBody>
          <a:bodyPr>
            <a:normAutofit/>
          </a:bodyPr>
          <a:lstStyle/>
          <a:p>
            <a:r>
              <a:rPr lang="nl-NL" dirty="0"/>
              <a:t>Observatiemethoden</a:t>
            </a:r>
          </a:p>
        </p:txBody>
      </p:sp>
      <p:graphicFrame>
        <p:nvGraphicFramePr>
          <p:cNvPr id="5" name="Tijdelijke aanduiding voor inhoud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54994464"/>
              </p:ext>
            </p:extLst>
          </p:nvPr>
        </p:nvGraphicFramePr>
        <p:xfrm>
          <a:off x="1450975" y="2340435"/>
          <a:ext cx="9604375" cy="33244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638396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</p:spPr>
        <p:txBody>
          <a:bodyPr>
            <a:normAutofit/>
          </a:bodyPr>
          <a:lstStyle/>
          <a:p>
            <a:r>
              <a:rPr lang="nl-NL" dirty="0"/>
              <a:t>Vrije observatie</a:t>
            </a:r>
          </a:p>
        </p:txBody>
      </p:sp>
      <p:graphicFrame>
        <p:nvGraphicFramePr>
          <p:cNvPr id="5" name="Tijdelijke aanduiding voor inhoud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64168676"/>
              </p:ext>
            </p:extLst>
          </p:nvPr>
        </p:nvGraphicFramePr>
        <p:xfrm>
          <a:off x="1450975" y="2340435"/>
          <a:ext cx="9604375" cy="33244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73474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5" name="Rectangle 9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11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pic>
        <p:nvPicPr>
          <p:cNvPr id="27" name="Picture 13"/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cxnSp>
        <p:nvCxnSpPr>
          <p:cNvPr id="16" name="Straight Connector 15"/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451579" y="2146542"/>
            <a:ext cx="3272094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0" name="Title 1"/>
          <p:cNvSpPr txBox="1"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51580" y="3122496"/>
            <a:ext cx="3530157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cap="all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51579" y="2303047"/>
            <a:ext cx="3272093" cy="2674198"/>
          </a:xfrm>
        </p:spPr>
        <p:txBody>
          <a:bodyPr anchor="t">
            <a:normAutofit/>
          </a:bodyPr>
          <a:lstStyle/>
          <a:p>
            <a:r>
              <a:rPr lang="nl-NL" sz="2500"/>
              <a:t>Gestructureerde observatie</a:t>
            </a:r>
          </a:p>
        </p:txBody>
      </p:sp>
      <p:graphicFrame>
        <p:nvGraphicFramePr>
          <p:cNvPr id="28" name="Tijdelijke aanduiding voor inhoud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00200039"/>
              </p:ext>
            </p:extLst>
          </p:nvPr>
        </p:nvGraphicFramePr>
        <p:xfrm>
          <a:off x="5141913" y="803275"/>
          <a:ext cx="5913437" cy="46370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9865173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</p:spPr>
        <p:txBody>
          <a:bodyPr>
            <a:normAutofit/>
          </a:bodyPr>
          <a:lstStyle/>
          <a:p>
            <a:r>
              <a:rPr lang="nl-NL"/>
              <a:t>Intervalobservatie</a:t>
            </a:r>
            <a:endParaRPr lang="nl-NL" dirty="0"/>
          </a:p>
        </p:txBody>
      </p:sp>
      <p:graphicFrame>
        <p:nvGraphicFramePr>
          <p:cNvPr id="5" name="Tijdelijke aanduiding voor inhoud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58941134"/>
              </p:ext>
            </p:extLst>
          </p:nvPr>
        </p:nvGraphicFramePr>
        <p:xfrm>
          <a:off x="1450975" y="2340435"/>
          <a:ext cx="9604375" cy="33244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71194904"/>
      </p:ext>
    </p:extLst>
  </p:cSld>
  <p:clrMapOvr>
    <a:masterClrMapping/>
  </p:clrMapOvr>
</p:sld>
</file>

<file path=ppt/theme/theme1.xml><?xml version="1.0" encoding="utf-8"?>
<a:theme xmlns:a="http://schemas.openxmlformats.org/drawingml/2006/main" name="Galerie">
  <a:themeElements>
    <a:clrScheme name="Galerie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erie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erie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62</TotalTime>
  <Words>543</Words>
  <Application>Microsoft Office PowerPoint</Application>
  <PresentationFormat>Breedbeeld</PresentationFormat>
  <Paragraphs>87</Paragraphs>
  <Slides>15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18" baseType="lpstr">
      <vt:lpstr>Arial</vt:lpstr>
      <vt:lpstr>Gill Sans MT</vt:lpstr>
      <vt:lpstr>Galerie</vt:lpstr>
      <vt:lpstr>Observeren</vt:lpstr>
      <vt:lpstr>Lesindeling</vt:lpstr>
      <vt:lpstr>Observeren</vt:lpstr>
      <vt:lpstr>Stappenplan observatie</vt:lpstr>
      <vt:lpstr>Observatietechnieken</vt:lpstr>
      <vt:lpstr>Observatiemethoden</vt:lpstr>
      <vt:lpstr>Vrije observatie</vt:lpstr>
      <vt:lpstr>Gestructureerde observatie</vt:lpstr>
      <vt:lpstr>Intervalobservatie</vt:lpstr>
      <vt:lpstr>Contextuele observatie</vt:lpstr>
      <vt:lpstr>Protocollaire observatie</vt:lpstr>
      <vt:lpstr>Vragen</vt:lpstr>
      <vt:lpstr>Vragen</vt:lpstr>
      <vt:lpstr>Vragen</vt:lpstr>
      <vt:lpstr>Gedrag observeren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Observeren</dc:title>
  <dc:creator>Anne Westera</dc:creator>
  <cp:lastModifiedBy>Lydia van Hes</cp:lastModifiedBy>
  <cp:revision>9</cp:revision>
  <dcterms:created xsi:type="dcterms:W3CDTF">2017-01-15T14:23:29Z</dcterms:created>
  <dcterms:modified xsi:type="dcterms:W3CDTF">2017-10-17T17:57:39Z</dcterms:modified>
</cp:coreProperties>
</file>