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B0MMsq-YvQ" TargetMode="External"/><Relationship Id="rId2" Type="http://schemas.openxmlformats.org/officeDocument/2006/relationships/hyperlink" Target="https://www.youtube.com/watch?v=2EgnHwPeEq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2006271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https://www.youtube.com/watch?v=2EgnHwPeEq4</a:t>
            </a:r>
            <a:endParaRPr lang="nl-NL" dirty="0"/>
          </a:p>
          <a:p>
            <a:r>
              <a:rPr lang="nl-NL" dirty="0">
                <a:hlinkClick r:id="rId3"/>
              </a:rPr>
              <a:t>https://www.youtube.com/watch?v=HB0MMsq-YvQ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167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lezen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Jullie gaan de theorie op pagina 86 t/m 88 lezen.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198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True or </a:t>
            </a:r>
            <a:r>
              <a:rPr lang="nl-NL" b="1" dirty="0" err="1"/>
              <a:t>false</a:t>
            </a:r>
            <a:r>
              <a:rPr lang="nl-NL" b="1" dirty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http://www.werkvormen.info/werkvorm/true-or-false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125" y="2143125"/>
            <a:ext cx="25717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49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Vak doornemen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Introductiespel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Woordspin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Filmpjes bekijken</a:t>
            </a:r>
          </a:p>
          <a:p>
            <a:r>
              <a:rPr lang="nl-NL" dirty="0"/>
              <a:t>Theorie pagina 85 t/m 87 lezen</a:t>
            </a:r>
          </a:p>
          <a:p>
            <a:r>
              <a:rPr lang="nl-NL" dirty="0"/>
              <a:t>Eventueel </a:t>
            </a:r>
            <a:r>
              <a:rPr lang="nl-NL"/>
              <a:t>het namenspel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64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Programma van 10 weken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Elke week een interactieve 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Eigen onderzoeksvragen beantwoorden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Observatieopdracht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Evalueren en reflecteren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093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 observatieopdracht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Presentie en inzet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854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neem je mee?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Boek “Methodiek en begeleiden” </a:t>
            </a:r>
            <a:r>
              <a:rPr lang="nl-NL" dirty="0" err="1"/>
              <a:t>Angerenstein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Laptop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Schrijfblok/schrift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Pen/potlood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296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Kennismakingsopdracht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Kennismaking </a:t>
            </a:r>
          </a:p>
          <a:p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Maak groepjes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10 minuten kennismaken in jouw groepje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Daarna klassikaal de woordvoerder van het groepje kort laten vertellen wie er in het groepje zitten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161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Observatie spel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goed neem je waar?</a:t>
            </a:r>
          </a:p>
        </p:txBody>
      </p:sp>
    </p:spTree>
    <p:extLst>
      <p:ext uri="{BB962C8B-B14F-4D97-AF65-F5344CB8AC3E}">
        <p14:creationId xmlns:p14="http://schemas.microsoft.com/office/powerpoint/2010/main" val="371864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zie je?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69" y="2667000"/>
            <a:ext cx="2082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28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zie je?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577" y="2667000"/>
            <a:ext cx="265018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86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31</TotalTime>
  <Words>166</Words>
  <Application>Microsoft Office PowerPoint</Application>
  <PresentationFormat>Breedbeeld</PresentationFormat>
  <Paragraphs>44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Corbel</vt:lpstr>
      <vt:lpstr>Parallax</vt:lpstr>
      <vt:lpstr>Observeren</vt:lpstr>
      <vt:lpstr>Lesindeling</vt:lpstr>
      <vt:lpstr>Wat gaan we doen?</vt:lpstr>
      <vt:lpstr>Beoordeling</vt:lpstr>
      <vt:lpstr>Wat neem je mee?</vt:lpstr>
      <vt:lpstr>Kennismakingsopdracht</vt:lpstr>
      <vt:lpstr>Observatie spel </vt:lpstr>
      <vt:lpstr>Wat zie je?</vt:lpstr>
      <vt:lpstr>Wat zie je?</vt:lpstr>
      <vt:lpstr>Observaties</vt:lpstr>
      <vt:lpstr>Theorie lezen</vt:lpstr>
      <vt:lpstr>True or false?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Anne Westera</dc:creator>
  <cp:lastModifiedBy>Lydia van Hes</cp:lastModifiedBy>
  <cp:revision>3</cp:revision>
  <dcterms:created xsi:type="dcterms:W3CDTF">2017-01-15T14:23:29Z</dcterms:created>
  <dcterms:modified xsi:type="dcterms:W3CDTF">2017-09-13T11:24:27Z</dcterms:modified>
</cp:coreProperties>
</file>