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2" r:id="rId1"/>
  </p:sldMasterIdLst>
  <p:notesMasterIdLst>
    <p:notesMasterId r:id="rId12"/>
  </p:notesMasterIdLst>
  <p:sldIdLst>
    <p:sldId id="256" r:id="rId2"/>
    <p:sldId id="269" r:id="rId3"/>
    <p:sldId id="258" r:id="rId4"/>
    <p:sldId id="270" r:id="rId5"/>
    <p:sldId id="271" r:id="rId6"/>
    <p:sldId id="272" r:id="rId7"/>
    <p:sldId id="273" r:id="rId8"/>
    <p:sldId id="259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dia van Hes" initials="LvH" lastIdx="0" clrIdx="0">
    <p:extLst>
      <p:ext uri="{19B8F6BF-5375-455C-9EA6-DF929625EA0E}">
        <p15:presenceInfo xmlns:p15="http://schemas.microsoft.com/office/powerpoint/2012/main" userId="S-1-5-21-988299426-728374078-612134452-652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85781-453A-439F-AC37-82B4A7F7B30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BAEEE-D4A6-4680-AB91-BD626D97AB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8914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610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22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392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65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803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708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4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01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905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13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173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44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hyperlink" Target="https://maken.wikiwijs.nl/94893/opdracht_agressie#!page-293912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hyperlink" Target="https://maken.wikiwijs.nl/94893/opdracht_agressie#!page-293912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hyperlink" Target="https://maken.wikiwijs.nl/94893/opdracht_agressie#!page-293912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hyperlink" Target="https://maken.wikiwijs.nl/94893/opdracht_agressie#!page-293912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est.psychologiemagazine.nl/test/ontdek-je-communicatiestijl/resultaa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Communicatie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Les 2</a:t>
            </a:r>
          </a:p>
        </p:txBody>
      </p:sp>
    </p:spTree>
    <p:extLst>
      <p:ext uri="{BB962C8B-B14F-4D97-AF65-F5344CB8AC3E}">
        <p14:creationId xmlns:p14="http://schemas.microsoft.com/office/powerpoint/2010/main" val="2138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Vooruitblik volgende week:</a:t>
            </a:r>
          </a:p>
          <a:p>
            <a:pPr marL="285750" indent="-285750"/>
            <a:r>
              <a:rPr lang="nl-NL" dirty="0"/>
              <a:t>Kernkwadranten / communicatie</a:t>
            </a:r>
          </a:p>
          <a:p>
            <a:pPr marL="285750" indent="-285750"/>
            <a:r>
              <a:rPr lang="nl-NL" dirty="0"/>
              <a:t>Oefenen met kernkwadranten</a:t>
            </a:r>
          </a:p>
          <a:p>
            <a:pPr marL="285750" indent="-285750"/>
            <a:r>
              <a:rPr lang="nl-NL" dirty="0"/>
              <a:t>Leer de theorie over het communicatie schema en communicatiedoelen</a:t>
            </a:r>
          </a:p>
          <a:p>
            <a:pPr marL="285750" indent="-28575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89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Invulling van 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/>
              <a:t>Herhaling vorige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/>
              <a:t>Theorie 14.2, 14.3 en 14.4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/>
              <a:t>Zelf aan de slag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6057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0" y="2285999"/>
            <a:ext cx="5121371" cy="3841029"/>
          </a:xfrm>
        </p:spPr>
      </p:pic>
    </p:spTree>
    <p:extLst>
      <p:ext uri="{BB962C8B-B14F-4D97-AF65-F5344CB8AC3E}">
        <p14:creationId xmlns:p14="http://schemas.microsoft.com/office/powerpoint/2010/main" val="172047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24000" y="1484784"/>
            <a:ext cx="9144000" cy="5373216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Overtuigen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Informeren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Activeren / motiveren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Instrueren (iets leren</a:t>
            </a:r>
            <a:r>
              <a:rPr lang="nl-NL" sz="2400" dirty="0" smtClean="0"/>
              <a:t>)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dirty="0"/>
              <a:t>Soms is het doel duidelijk maar het doel kan ook minder duidelijk zijn. Bijvoorbeeld gewoon een “praatje” willen maken.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endParaRPr lang="nl-NL" sz="2400" dirty="0"/>
          </a:p>
          <a:p>
            <a:endParaRPr lang="nl-NL" sz="2400" b="1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b="1" dirty="0"/>
          </a:p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556792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14.2 Communicatiedoelen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A5F47D2-0983-475B-954E-C2F273A51D6B}"/>
              </a:ext>
            </a:extLst>
          </p:cNvPr>
          <p:cNvSpPr txBox="1"/>
          <p:nvPr/>
        </p:nvSpPr>
        <p:spPr>
          <a:xfrm>
            <a:off x="5807968" y="6990382"/>
            <a:ext cx="486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hlinkClick r:id="rId2" tooltip="https://maken.wikiwijs.nl/94893/opdracht_agressie#!page-2939121"/>
              </a:rPr>
              <a:t>Deze foto</a:t>
            </a:r>
            <a:r>
              <a:rPr lang="nl-NL" sz="900"/>
              <a:t> van Onbekende auteur is gelicentieerd onder </a:t>
            </a:r>
            <a:r>
              <a:rPr lang="nl-NL" sz="900">
                <a:hlinkClick r:id="rId3" tooltip="https://creativecommons.org/licenses/by/3.0/"/>
              </a:rPr>
              <a:t>CC BY</a:t>
            </a:r>
            <a:endParaRPr lang="nl-NL" sz="900"/>
          </a:p>
        </p:txBody>
      </p:sp>
    </p:spTree>
    <p:extLst>
      <p:ext uri="{BB962C8B-B14F-4D97-AF65-F5344CB8AC3E}">
        <p14:creationId xmlns:p14="http://schemas.microsoft.com/office/powerpoint/2010/main" val="244395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24000" y="1484784"/>
            <a:ext cx="9144000" cy="5373216"/>
          </a:xfrm>
          <a:solidFill>
            <a:schemeClr val="bg1"/>
          </a:solidFill>
        </p:spPr>
        <p:txBody>
          <a:bodyPr/>
          <a:lstStyle/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Eenzijdige communicatie (alleen zenden of alleen ontvangen)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Meerzijdige communicatie (zowel zender als ontvanger)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endParaRPr lang="nl-NL" sz="2400" dirty="0"/>
          </a:p>
          <a:p>
            <a:endParaRPr lang="nl-NL" sz="2400" b="1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b="1" dirty="0"/>
          </a:p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556792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14.3 Communicatierichtingen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A5F47D2-0983-475B-954E-C2F273A51D6B}"/>
              </a:ext>
            </a:extLst>
          </p:cNvPr>
          <p:cNvSpPr txBox="1"/>
          <p:nvPr/>
        </p:nvSpPr>
        <p:spPr>
          <a:xfrm>
            <a:off x="5807968" y="6990382"/>
            <a:ext cx="486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hlinkClick r:id="rId2" tooltip="https://maken.wikiwijs.nl/94893/opdracht_agressie#!page-2939121"/>
              </a:rPr>
              <a:t>Deze foto</a:t>
            </a:r>
            <a:r>
              <a:rPr lang="nl-NL" sz="900"/>
              <a:t> van Onbekende auteur is gelicentieerd onder </a:t>
            </a:r>
            <a:r>
              <a:rPr lang="nl-NL" sz="900">
                <a:hlinkClick r:id="rId3" tooltip="https://creativecommons.org/licenses/by/3.0/"/>
              </a:rPr>
              <a:t>CC BY</a:t>
            </a:r>
            <a:endParaRPr lang="nl-NL" sz="90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258" y="5443379"/>
            <a:ext cx="2863610" cy="118087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5" y="5013177"/>
            <a:ext cx="2115319" cy="140764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019" y="4669251"/>
            <a:ext cx="257175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24000" y="1484784"/>
            <a:ext cx="9144000" cy="5373216"/>
          </a:xfrm>
          <a:solidFill>
            <a:schemeClr val="bg1"/>
          </a:solidFill>
        </p:spPr>
        <p:txBody>
          <a:bodyPr/>
          <a:lstStyle/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endParaRPr lang="nl-NL" sz="2400" dirty="0"/>
          </a:p>
          <a:p>
            <a:endParaRPr lang="nl-NL" sz="2400" b="1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b="1" dirty="0"/>
          </a:p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556792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14.4 Communicatievormen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A5F47D2-0983-475B-954E-C2F273A51D6B}"/>
              </a:ext>
            </a:extLst>
          </p:cNvPr>
          <p:cNvSpPr txBox="1"/>
          <p:nvPr/>
        </p:nvSpPr>
        <p:spPr>
          <a:xfrm>
            <a:off x="5807968" y="6990382"/>
            <a:ext cx="486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hlinkClick r:id="rId2" tooltip="https://maken.wikiwijs.nl/94893/opdracht_agressie#!page-2939121"/>
              </a:rPr>
              <a:t>Deze foto</a:t>
            </a:r>
            <a:r>
              <a:rPr lang="nl-NL" sz="900"/>
              <a:t> van Onbekende auteur is gelicentieerd onder </a:t>
            </a:r>
            <a:r>
              <a:rPr lang="nl-NL" sz="900">
                <a:hlinkClick r:id="rId3" tooltip="https://creativecommons.org/licenses/by/3.0/"/>
              </a:rPr>
              <a:t>CC BY</a:t>
            </a:r>
            <a:endParaRPr lang="nl-NL" sz="900"/>
          </a:p>
        </p:txBody>
      </p:sp>
      <p:sp>
        <p:nvSpPr>
          <p:cNvPr id="2" name="Ovaal 1"/>
          <p:cNvSpPr/>
          <p:nvPr/>
        </p:nvSpPr>
        <p:spPr>
          <a:xfrm>
            <a:off x="1775520" y="1796589"/>
            <a:ext cx="3240360" cy="25685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Verbale communicatie</a:t>
            </a:r>
            <a:endParaRPr lang="nl-NL" dirty="0"/>
          </a:p>
        </p:txBody>
      </p:sp>
      <p:sp>
        <p:nvSpPr>
          <p:cNvPr id="7" name="Ovaal 6"/>
          <p:cNvSpPr/>
          <p:nvPr/>
        </p:nvSpPr>
        <p:spPr>
          <a:xfrm>
            <a:off x="6816080" y="1796589"/>
            <a:ext cx="3240360" cy="25685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Non-verbale communicatie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053" y="4082321"/>
            <a:ext cx="1796480" cy="233991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1" y="4604900"/>
            <a:ext cx="2108813" cy="176085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4792187"/>
            <a:ext cx="3449960" cy="163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049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24000" y="1484784"/>
            <a:ext cx="9144000" cy="5373216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Peri verbaal: 	tijd en ruimte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Para-verbaal: 	toon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Infra-verbaal: 	(onbewuste) invloed van geuren en kleuren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Supra-verbaal:	bewuste signalen door b.v. kleding 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Pre-verbaal:	de lichaamstaal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endParaRPr lang="nl-NL" sz="2400" dirty="0"/>
          </a:p>
          <a:p>
            <a:endParaRPr lang="nl-NL" sz="2400" b="1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b="1" dirty="0"/>
          </a:p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556792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Non-verbale communicatie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A5F47D2-0983-475B-954E-C2F273A51D6B}"/>
              </a:ext>
            </a:extLst>
          </p:cNvPr>
          <p:cNvSpPr txBox="1"/>
          <p:nvPr/>
        </p:nvSpPr>
        <p:spPr>
          <a:xfrm>
            <a:off x="5807968" y="6990382"/>
            <a:ext cx="486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hlinkClick r:id="rId2" tooltip="https://maken.wikiwijs.nl/94893/opdracht_agressie#!page-2939121"/>
              </a:rPr>
              <a:t>Deze foto</a:t>
            </a:r>
            <a:r>
              <a:rPr lang="nl-NL" sz="900"/>
              <a:t> van Onbekende auteur is gelicentieerd onder </a:t>
            </a:r>
            <a:r>
              <a:rPr lang="nl-NL" sz="900">
                <a:hlinkClick r:id="rId3" tooltip="https://creativecommons.org/licenses/by/3.0/"/>
              </a:rPr>
              <a:t>CC BY</a:t>
            </a:r>
            <a:endParaRPr lang="nl-NL" sz="900"/>
          </a:p>
        </p:txBody>
      </p:sp>
    </p:spTree>
    <p:extLst>
      <p:ext uri="{BB962C8B-B14F-4D97-AF65-F5344CB8AC3E}">
        <p14:creationId xmlns:p14="http://schemas.microsoft.com/office/powerpoint/2010/main" val="1466720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Oefening: bedenk met je buurman/buurvrouw een voorbeeld bij de begrippen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/>
              <a:t>peri-verbaal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/>
              <a:t>para-verbaal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/>
              <a:t>infra-verbaal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/>
              <a:t>Supra-verbaal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001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Test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Hoe communiceer jij</a:t>
            </a:r>
            <a:r>
              <a:rPr lang="nl-NL" dirty="0" smtClean="0"/>
              <a:t>?</a:t>
            </a:r>
            <a:endParaRPr lang="nl-NL" dirty="0"/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test.psychologiemagazine.nl/test/ontdek-je-communicatiestijl/resultaat</a:t>
            </a:r>
            <a:endParaRPr lang="nl-NL" dirty="0" smtClean="0"/>
          </a:p>
          <a:p>
            <a:r>
              <a:rPr lang="nl-NL" dirty="0" smtClean="0"/>
              <a:t>Klaar? Bespreek met je buurman/buurvouw</a:t>
            </a:r>
            <a:endParaRPr lang="nl-NL" dirty="0"/>
          </a:p>
          <a:p>
            <a:r>
              <a:rPr lang="nl-NL" dirty="0" smtClean="0"/>
              <a:t>Daarna klassikaal </a:t>
            </a:r>
            <a:r>
              <a:rPr lang="nl-NL" dirty="0"/>
              <a:t>bespreken</a:t>
            </a:r>
          </a:p>
        </p:txBody>
      </p:sp>
    </p:spTree>
    <p:extLst>
      <p:ext uri="{BB962C8B-B14F-4D97-AF65-F5344CB8AC3E}">
        <p14:creationId xmlns:p14="http://schemas.microsoft.com/office/powerpoint/2010/main" val="96827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226</TotalTime>
  <Words>181</Words>
  <Application>Microsoft Office PowerPoint</Application>
  <PresentationFormat>Breedbeeld</PresentationFormat>
  <Paragraphs>138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Arial</vt:lpstr>
      <vt:lpstr>Calibri</vt:lpstr>
      <vt:lpstr>Tw Cen MT</vt:lpstr>
      <vt:lpstr>Tw Cen MT Condensed</vt:lpstr>
      <vt:lpstr>Wingdings</vt:lpstr>
      <vt:lpstr>Wingdings 3</vt:lpstr>
      <vt:lpstr>Integraal</vt:lpstr>
      <vt:lpstr>Communicatie</vt:lpstr>
      <vt:lpstr>Invulling van de les</vt:lpstr>
      <vt:lpstr>Terugblik vorige les</vt:lpstr>
      <vt:lpstr>14.2 Communicatiedoelen</vt:lpstr>
      <vt:lpstr>14.3 Communicatierichtingen</vt:lpstr>
      <vt:lpstr>14.4 Communicatievormen</vt:lpstr>
      <vt:lpstr>Non-verbale communicatie</vt:lpstr>
      <vt:lpstr>Oefening: bedenk met je buurman/buurvrouw een voorbeeld bij de begrippen</vt:lpstr>
      <vt:lpstr>Test </vt:lpstr>
      <vt:lpstr>Einde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Communicatie</dc:title>
  <dc:creator>Denise Dobber</dc:creator>
  <cp:lastModifiedBy>Lydia van Hes</cp:lastModifiedBy>
  <cp:revision>19</cp:revision>
  <dcterms:created xsi:type="dcterms:W3CDTF">2016-09-12T19:31:57Z</dcterms:created>
  <dcterms:modified xsi:type="dcterms:W3CDTF">2018-11-12T13:44:04Z</dcterms:modified>
</cp:coreProperties>
</file>