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1" r:id="rId10"/>
    <p:sldId id="260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149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8255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357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4608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807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4841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484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652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474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675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610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4ADF-DDCE-43BC-9853-98AA6DA73667}" type="datetimeFigureOut">
              <a:rPr lang="nl-NL" smtClean="0"/>
              <a:t>25-10-2016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9F9FA-8B2B-446A-8904-EECFE83917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558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-PB-pbS3YVQ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rfXOrujZJI" TargetMode="External"/><Relationship Id="rId2" Type="http://schemas.openxmlformats.org/officeDocument/2006/relationships/hyperlink" Target="https://www.youtube.com/watch?v=-gcaqfPMZS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8XpQIK-Nidc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89317"/>
          </a:xfrm>
        </p:spPr>
        <p:txBody>
          <a:bodyPr>
            <a:normAutofit fontScale="90000"/>
          </a:bodyPr>
          <a:lstStyle/>
          <a:p>
            <a:r>
              <a:rPr lang="nl-NL" b="1" dirty="0" smtClean="0"/>
              <a:t>Duurzaamheid </a:t>
            </a:r>
            <a:endParaRPr lang="nl-NL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011680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8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Vandaag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Aardappeltest </a:t>
            </a:r>
          </a:p>
          <a:p>
            <a:r>
              <a:rPr lang="nl-NL" dirty="0" smtClean="0"/>
              <a:t>Duurzame energie</a:t>
            </a:r>
          </a:p>
          <a:p>
            <a:r>
              <a:rPr lang="nl-NL" dirty="0" smtClean="0"/>
              <a:t>Filtertesten</a:t>
            </a:r>
          </a:p>
          <a:p>
            <a:r>
              <a:rPr lang="nl-NL" dirty="0" smtClean="0"/>
              <a:t>Afronding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6910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Aardappeltest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Kan ik een lamp laten branden door een aardappel??</a:t>
            </a:r>
          </a:p>
          <a:p>
            <a:endParaRPr lang="nl-NL" dirty="0"/>
          </a:p>
          <a:p>
            <a:r>
              <a:rPr lang="nl-NL" dirty="0" smtClean="0">
                <a:hlinkClick r:id="rId2"/>
              </a:rPr>
              <a:t>https://www.youtube.com/watch?v=-PB-pbS3YVQ</a:t>
            </a:r>
            <a:r>
              <a:rPr lang="nl-NL" dirty="0" smtClean="0"/>
              <a:t> </a:t>
            </a:r>
            <a:endParaRPr lang="nl-NL" dirty="0"/>
          </a:p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6010" y="3382663"/>
            <a:ext cx="4463335" cy="33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Duurzame energie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Biovergister</a:t>
            </a:r>
            <a:r>
              <a:rPr lang="nl-NL" dirty="0" smtClean="0"/>
              <a:t> </a:t>
            </a:r>
          </a:p>
          <a:p>
            <a:pPr lvl="1"/>
            <a:r>
              <a:rPr lang="nl-NL" dirty="0" smtClean="0">
                <a:hlinkClick r:id="rId2"/>
              </a:rPr>
              <a:t>https://www.youtube.com/watch?v=-gcaqfPMZSM</a:t>
            </a:r>
            <a:endParaRPr lang="nl-NL" dirty="0"/>
          </a:p>
          <a:p>
            <a:r>
              <a:rPr lang="nl-NL" dirty="0" smtClean="0"/>
              <a:t>Wind</a:t>
            </a:r>
          </a:p>
          <a:p>
            <a:r>
              <a:rPr lang="nl-NL" dirty="0" smtClean="0"/>
              <a:t>Zon</a:t>
            </a:r>
          </a:p>
          <a:p>
            <a:r>
              <a:rPr lang="nl-NL" dirty="0" smtClean="0"/>
              <a:t>Water</a:t>
            </a:r>
          </a:p>
          <a:p>
            <a:pPr lvl="1"/>
            <a:r>
              <a:rPr lang="nl-NL" dirty="0" smtClean="0">
                <a:hlinkClick r:id="rId3"/>
              </a:rPr>
              <a:t>https://www.youtube.com/watch?v=3rfXOrujZJI</a:t>
            </a:r>
            <a:endParaRPr lang="nl-NL" dirty="0" smtClean="0"/>
          </a:p>
          <a:p>
            <a:pPr lvl="1"/>
            <a:r>
              <a:rPr lang="nl-NL" dirty="0" smtClean="0"/>
              <a:t>Afsluitdijk </a:t>
            </a:r>
            <a:r>
              <a:rPr lang="nl-NL" dirty="0" err="1" smtClean="0"/>
              <a:t>zoet</a:t>
            </a:r>
            <a:r>
              <a:rPr lang="nl-NL" dirty="0" err="1" smtClean="0">
                <a:sym typeface="Wingdings" panose="05000000000000000000" pitchFamily="2" charset="2"/>
              </a:rPr>
              <a:t>zout</a:t>
            </a:r>
            <a:endParaRPr lang="nl-NL" dirty="0" smtClean="0">
              <a:sym typeface="Wingdings" panose="05000000000000000000" pitchFamily="2" charset="2"/>
            </a:endParaRPr>
          </a:p>
          <a:p>
            <a:r>
              <a:rPr lang="nl-NL" dirty="0" smtClean="0"/>
              <a:t>Beweging</a:t>
            </a:r>
          </a:p>
          <a:p>
            <a:pPr lvl="1"/>
            <a:r>
              <a:rPr lang="nl-NL" dirty="0" smtClean="0">
                <a:hlinkClick r:id="rId4"/>
              </a:rPr>
              <a:t>https://www.youtube.com/watch?v=8XpQIK-Nidc</a:t>
            </a:r>
            <a:r>
              <a:rPr lang="nl-NL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558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Praktijk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je biologisch filter af</a:t>
            </a:r>
          </a:p>
          <a:p>
            <a:pPr lvl="1"/>
            <a:r>
              <a:rPr lang="nl-NL" dirty="0" smtClean="0"/>
              <a:t>Denk aan filtermateriaal</a:t>
            </a:r>
          </a:p>
          <a:p>
            <a:r>
              <a:rPr lang="nl-NL" dirty="0" smtClean="0"/>
              <a:t>Test je filter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342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Afronding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Welk materiaal filterde het beste en waarom?</a:t>
            </a:r>
          </a:p>
          <a:p>
            <a:endParaRPr lang="nl-NL" dirty="0"/>
          </a:p>
          <a:p>
            <a:r>
              <a:rPr lang="nl-NL" dirty="0" smtClean="0"/>
              <a:t>Wat zou jij de volgende anders doen?</a:t>
            </a:r>
          </a:p>
          <a:p>
            <a:endParaRPr lang="nl-NL" dirty="0"/>
          </a:p>
          <a:p>
            <a:r>
              <a:rPr lang="nl-NL" dirty="0" smtClean="0"/>
              <a:t>Wat vonden jullie </a:t>
            </a:r>
            <a:r>
              <a:rPr lang="nl-NL" smtClean="0"/>
              <a:t>van de lessen?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363711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c204fd9-28d1-4b23-87e5-4d5424a0d918">INTRA-349-793</_dlc_DocId>
    <_dlc_DocIdUrl xmlns="8c204fd9-28d1-4b23-87e5-4d5424a0d918">
      <Url>https://sp.aoc-oost.nl/sites/intranet/projecten/og_pr_gr/_layouts/DocIdRedir.aspx?ID=INTRA-349-793</Url>
      <Description>INTRA-349-793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Word" ma:contentTypeID="0x01010002056599A5274D4DB0A95C6092AD20F2" ma:contentTypeVersion="0" ma:contentTypeDescription="Een nieuw document maken." ma:contentTypeScope="" ma:versionID="2bcd11702fa70612a81384fbb11d9e17">
  <xsd:schema xmlns:xsd="http://www.w3.org/2001/XMLSchema" xmlns:xs="http://www.w3.org/2001/XMLSchema" xmlns:p="http://schemas.microsoft.com/office/2006/metadata/properties" xmlns:ns2="8c204fd9-28d1-4b23-87e5-4d5424a0d918" targetNamespace="http://schemas.microsoft.com/office/2006/metadata/properties" ma:root="true" ma:fieldsID="86ff3e34dab63b80914e023a716c6378" ns2:_="">
    <xsd:import namespace="8c204fd9-28d1-4b23-87e5-4d5424a0d91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204fd9-28d1-4b23-87e5-4d5424a0d91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94C597-E773-4411-92A5-F9FC61445CA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4D495BC-6687-4D30-BDFE-B368640C8200}">
  <ds:schemaRefs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openxmlformats.org/package/2006/metadata/core-properties"/>
    <ds:schemaRef ds:uri="8c204fd9-28d1-4b23-87e5-4d5424a0d918"/>
  </ds:schemaRefs>
</ds:datastoreItem>
</file>

<file path=customXml/itemProps3.xml><?xml version="1.0" encoding="utf-8"?>
<ds:datastoreItem xmlns:ds="http://schemas.openxmlformats.org/officeDocument/2006/customXml" ds:itemID="{84CF84D4-8C71-41AB-A482-61CA5EB644C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4896BBD-ED7D-4F18-ACFF-EA1230DE0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204fd9-28d1-4b23-87e5-4d5424a0d9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81</Words>
  <Application>Microsoft Office PowerPoint</Application>
  <PresentationFormat>Breedbeeld</PresentationFormat>
  <Paragraphs>30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Kantoorthema</vt:lpstr>
      <vt:lpstr>Duurzaamheid </vt:lpstr>
      <vt:lpstr>Vandaag</vt:lpstr>
      <vt:lpstr>Aardappeltest</vt:lpstr>
      <vt:lpstr>Duurzame energie</vt:lpstr>
      <vt:lpstr>Praktijk</vt:lpstr>
      <vt:lpstr>Afronding 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Duurzaamheid</dc:title>
  <dc:creator>Robertjan Zomer</dc:creator>
  <cp:lastModifiedBy>Hans Mulder</cp:lastModifiedBy>
  <cp:revision>7</cp:revision>
  <dcterms:created xsi:type="dcterms:W3CDTF">2016-09-01T07:31:08Z</dcterms:created>
  <dcterms:modified xsi:type="dcterms:W3CDTF">2016-10-25T13:59:27Z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0x01010002056599A5274D4DB0A95C6092AD20F2</vt:lpwstr>
  </property>
  <property fmtid="{D5CDD505-2E9C-101B-9397-08002B2CF9AE}" pid="3" name="_dlc_DocIdItemGuid">
    <vt:lpwstr>109f0d21-6a7e-4369-9161-4f6481bbc60a</vt:lpwstr>
  </property>
</Properties>
</file>