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58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5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8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28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8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8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10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6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75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23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60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1E9D-42C6-4CCA-8FB9-16F256173FAF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98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0600" y="33265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Creatief schrijven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inspirerendleven.nl/wp-content/uploads/import/schrijve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30" y="2122038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harecursussen.nl/wp-content/uploads/2013/08/schrijven-300x1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80907"/>
            <a:ext cx="4290123" cy="248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Inkomopdracht: elektriciteit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Opdracht 1: jouw ideale vakantiedag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Opdracht 2: verplaats je in een ander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gaan we leren?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kunt creatief omgaan met taal door een verhaal te schrijven vanuit de ogen van iemand anders.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5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Inkomopdracht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bent thuis huiswerk aan het maken. Elektriciteit is erg belangrijk. Waarschijnlijk ook bij het huiswerk. Opeens valt de elektriciteit uit. Wat zijn vijf dingen die je nu zou gaan doen?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Klaar? Bedenk 5-10 redenen waarom liegen zou mogen.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1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schrijft 10 minuten. Beschrijf jouw ideale vakantiedag.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digidact.nl/Digidact_C01/UploadData/images/81/0/Images/vakanti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95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2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anp-archief.nl/attachment/6557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21058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5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2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726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nl-NL" sz="2000" dirty="0">
                <a:solidFill>
                  <a:prstClr val="white"/>
                </a:solidFill>
              </a:rPr>
              <a:t>Wat?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verplaatst je in de persoon op het plaatje. Jij bent haar. Schrijf een kort verhaal over haar (jouw) dag. Wat heeft ze gedaan? Wat gaat ze doen? 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Hoe?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schrijft individueel </a:t>
            </a:r>
            <a:r>
              <a:rPr lang="nl-NL" sz="2000" dirty="0" smtClean="0">
                <a:solidFill>
                  <a:prstClr val="white"/>
                </a:solidFill>
              </a:rPr>
              <a:t>een verhaal over haar (jouw) dag. Je werkt dus alleen.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>
                <a:solidFill>
                  <a:prstClr val="white"/>
                </a:solidFill>
              </a:rPr>
              <a:t>Let ook op spelling, grammatica en interpunctie. 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Hulp?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werkt alleen. Als je een vraag hebt, mag je je vinger opsteken.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Tijd?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20 </a:t>
            </a:r>
            <a:r>
              <a:rPr lang="nl-NL" sz="2000" dirty="0">
                <a:solidFill>
                  <a:prstClr val="white"/>
                </a:solidFill>
              </a:rPr>
              <a:t>minuten</a:t>
            </a: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Uitkomst?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bent bezig geweest met een creatieve manier van schrijven.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Klaar?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Zoveel </a:t>
            </a:r>
            <a:r>
              <a:rPr lang="nl-NL" sz="2000" dirty="0">
                <a:solidFill>
                  <a:prstClr val="white"/>
                </a:solidFill>
              </a:rPr>
              <a:t>mogelijk beschrijven en uitleggen. Helemaal klaar? </a:t>
            </a:r>
            <a:r>
              <a:rPr lang="nl-NL" sz="2000" dirty="0" smtClean="0">
                <a:solidFill>
                  <a:prstClr val="white"/>
                </a:solidFill>
              </a:rPr>
              <a:t>Maak je ideale vakantiedag nog uitgebreider.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0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anp-archief.nl/attachment/6557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752302" cy="56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3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224</Words>
  <Application>Microsoft Office PowerPoint</Application>
  <PresentationFormat>Diavoorstelling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Creatief schrijven</vt:lpstr>
      <vt:lpstr>Programma</vt:lpstr>
      <vt:lpstr>Inkomopdracht</vt:lpstr>
      <vt:lpstr>Opdracht 1</vt:lpstr>
      <vt:lpstr>Opdracht 2</vt:lpstr>
      <vt:lpstr>Opdracht 2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14</cp:revision>
  <dcterms:created xsi:type="dcterms:W3CDTF">2015-12-08T17:39:43Z</dcterms:created>
  <dcterms:modified xsi:type="dcterms:W3CDTF">2016-03-16T09:05:46Z</dcterms:modified>
</cp:coreProperties>
</file>