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3" r:id="rId5"/>
    <p:sldId id="271" r:id="rId6"/>
    <p:sldId id="27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75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17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80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55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10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02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60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83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32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37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08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CA37-F304-476D-95C7-C169199813A5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12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Voltooid deelwoord en verkleinwoorden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www.cafecultura.nl/_test/wp-content/uploads/2012/08/los-diminutivos-18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62647"/>
            <a:ext cx="216024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edrijvenpagina-blog.nl/wp-content/uploads/2013/05/Desiree_foto-Taalontwaard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42667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1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Theorie verkleinwoorden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Theorie voltooid deelwoord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Oefening voltooid deelwoord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Wat gaan we leren?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uitleggen wat een voltooid deelwoord is en hoe je hem kunt vinden.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voltooid deelwoorden goed spellen.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verkleinwoorden vinden en goed spellen.</a:t>
            </a:r>
            <a:endParaRPr lang="nl-NL" sz="2700" dirty="0">
              <a:solidFill>
                <a:schemeClr val="bg1"/>
              </a:solidFill>
            </a:endParaRPr>
          </a:p>
          <a:p>
            <a:endParaRPr lang="nl-NL" dirty="0" smtClean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03" y="1988840"/>
            <a:ext cx="1594385" cy="159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32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Verkleinwoorden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Meestal –je of –</a:t>
            </a:r>
            <a:r>
              <a:rPr lang="nl-NL" dirty="0" err="1" smtClean="0">
                <a:solidFill>
                  <a:schemeClr val="bg1"/>
                </a:solidFill>
              </a:rPr>
              <a:t>tje</a:t>
            </a:r>
            <a:r>
              <a:rPr lang="nl-NL" dirty="0" smtClean="0">
                <a:solidFill>
                  <a:schemeClr val="bg1"/>
                </a:solidFill>
              </a:rPr>
              <a:t> achter het woord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Dansje, schaartje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Anders: -</a:t>
            </a:r>
            <a:r>
              <a:rPr lang="nl-NL" dirty="0" err="1" smtClean="0">
                <a:solidFill>
                  <a:schemeClr val="bg1"/>
                </a:solidFill>
              </a:rPr>
              <a:t>pje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dirty="0" err="1" smtClean="0">
                <a:solidFill>
                  <a:schemeClr val="bg1"/>
                </a:solidFill>
              </a:rPr>
              <a:t>kje</a:t>
            </a:r>
            <a:r>
              <a:rPr lang="nl-NL" dirty="0" smtClean="0">
                <a:solidFill>
                  <a:schemeClr val="bg1"/>
                </a:solidFill>
              </a:rPr>
              <a:t>, ‘</a:t>
            </a:r>
            <a:r>
              <a:rPr lang="nl-NL" dirty="0" err="1" smtClean="0">
                <a:solidFill>
                  <a:schemeClr val="bg1"/>
                </a:solidFill>
              </a:rPr>
              <a:t>tje</a:t>
            </a: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Boompje, Woninkje, Hobby’tje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‘’de </a:t>
            </a:r>
            <a:r>
              <a:rPr lang="nl-NL" dirty="0">
                <a:solidFill>
                  <a:schemeClr val="bg1"/>
                </a:solidFill>
              </a:rPr>
              <a:t>n en k zeggen nee, tussen hen staat nooit een </a:t>
            </a:r>
            <a:r>
              <a:rPr lang="nl-NL" dirty="0" smtClean="0">
                <a:solidFill>
                  <a:schemeClr val="bg1"/>
                </a:solidFill>
              </a:rPr>
              <a:t>g’’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u="sng" dirty="0" smtClean="0">
                <a:solidFill>
                  <a:schemeClr val="bg1"/>
                </a:solidFill>
              </a:rPr>
              <a:t>Uitzonderingen:</a:t>
            </a:r>
            <a:r>
              <a:rPr lang="nl-NL" dirty="0" smtClean="0">
                <a:solidFill>
                  <a:schemeClr val="bg1"/>
                </a:solidFill>
              </a:rPr>
              <a:t> jongetje, gezinnetje, verzamelingetje enz. 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Tip: leer de uitgangen van de uitzonderingen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99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Werkwoordsvormen: Voltooid deelwoord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Noem een voorbeeld van een voltooid deelwoord.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Beginnen vaak met </a:t>
            </a:r>
            <a:r>
              <a:rPr lang="nl-NL" i="1" dirty="0" smtClean="0">
                <a:solidFill>
                  <a:schemeClr val="bg1"/>
                </a:solidFill>
              </a:rPr>
              <a:t>ge- : gezongen, gelopen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Dit geldt niet als een werkwoord begint met: </a:t>
            </a:r>
            <a:r>
              <a:rPr lang="nl-NL" i="1" dirty="0" smtClean="0">
                <a:solidFill>
                  <a:schemeClr val="bg1"/>
                </a:solidFill>
              </a:rPr>
              <a:t>ver-, her-, er-, </a:t>
            </a:r>
            <a:r>
              <a:rPr lang="nl-NL" i="1" dirty="0" err="1" smtClean="0">
                <a:solidFill>
                  <a:schemeClr val="bg1"/>
                </a:solidFill>
              </a:rPr>
              <a:t>be</a:t>
            </a:r>
            <a:r>
              <a:rPr lang="nl-NL" i="1" dirty="0" smtClean="0">
                <a:solidFill>
                  <a:schemeClr val="bg1"/>
                </a:solidFill>
              </a:rPr>
              <a:t>-, en ont-. </a:t>
            </a:r>
            <a:r>
              <a:rPr lang="nl-NL" dirty="0" smtClean="0">
                <a:solidFill>
                  <a:schemeClr val="bg1"/>
                </a:solidFill>
              </a:rPr>
              <a:t>Voorbeelden: </a:t>
            </a:r>
            <a:r>
              <a:rPr lang="nl-NL" i="1" dirty="0" smtClean="0">
                <a:solidFill>
                  <a:schemeClr val="bg1"/>
                </a:solidFill>
              </a:rPr>
              <a:t>verkend, herkend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Voltooid deelwoord altijd in combinatie met hebben of zijn: </a:t>
            </a:r>
            <a:r>
              <a:rPr lang="nl-NL" i="1" dirty="0" smtClean="0">
                <a:solidFill>
                  <a:schemeClr val="bg1"/>
                </a:solidFill>
              </a:rPr>
              <a:t>is begonnen, heeft gewerkt</a:t>
            </a:r>
          </a:p>
          <a:p>
            <a:pPr>
              <a:buFont typeface="Arial" charset="0"/>
              <a:buChar char="•"/>
            </a:pPr>
            <a:r>
              <a:rPr lang="nl-NL" dirty="0" err="1" smtClean="0">
                <a:solidFill>
                  <a:schemeClr val="bg1"/>
                </a:solidFill>
              </a:rPr>
              <a:t>‘T</a:t>
            </a:r>
            <a:r>
              <a:rPr lang="nl-NL" dirty="0" smtClean="0">
                <a:solidFill>
                  <a:schemeClr val="bg1"/>
                </a:solidFill>
              </a:rPr>
              <a:t>  Kofschip X / Sexy Fokschaap / Ex Kofschip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6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Oefening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Stappen: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Faxen: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Branden: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Reizen: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Verzetten: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Bedienen: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Opgeven: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Voorzeggen: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Varen: ik heb …..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Veranderen: ik heb …..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008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Oefening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Stappen: ik heb gestapt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Faxen: ik heb gefaxt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Branden: ik heb gebrand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Reizen: ik heb gereisd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Verzetten: ik heb verzet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Bedienen: ik heb bediend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Opgeven: ik heb opgegeven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Voorzeggen: ik heb voorgezegd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Varen: ik heb gevaren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Veranderen: ik heb veranderd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79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279</Words>
  <Application>Microsoft Office PowerPoint</Application>
  <PresentationFormat>Diavoorstelling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Voltooid deelwoord en verkleinwoorden</vt:lpstr>
      <vt:lpstr>Spoorboekje</vt:lpstr>
      <vt:lpstr>Verkleinwoorden</vt:lpstr>
      <vt:lpstr>Werkwoordsvormen: Voltooid deelwoord</vt:lpstr>
      <vt:lpstr>Oefening</vt:lpstr>
      <vt:lpstr>Oefening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18</cp:revision>
  <dcterms:created xsi:type="dcterms:W3CDTF">2015-12-14T11:09:53Z</dcterms:created>
  <dcterms:modified xsi:type="dcterms:W3CDTF">2016-03-24T23:10:20Z</dcterms:modified>
</cp:coreProperties>
</file>