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3" r:id="rId7"/>
    <p:sldId id="264" r:id="rId8"/>
    <p:sldId id="260" r:id="rId9"/>
    <p:sldId id="261" r:id="rId10"/>
    <p:sldId id="262" r:id="rId11"/>
    <p:sldId id="265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88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62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179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220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2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10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81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364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97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38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14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DA0F4-CAB0-458D-BD51-923FB216E75B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47BC8-7B56-40F5-937B-C7082A1626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30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26907" y="476672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Werkwoordsvormen, voorzetsels en voegwoorden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 descr="http://www.loesje.nl/wp-content/uploads/2013/12/grammatic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50604"/>
            <a:ext cx="3528392" cy="321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http://c14608526.r26.cf2.rackcdn.com/08D5D165-8953-4B32-B756-18E8F70216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54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Oefening voorzetsels en voegwoorden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Opdracht 11 zin 1 en 3: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Schrijf de voorzetsels en voegwoorden op die passen op de open plaatsen. Onderstreep het voegwoord.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… een belangrijke toets moest ze … tien uur … bed.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… haar ouders haar … de gaten hielden, deed ze het … het donker.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Antwoorden voorzetsels en voegwoorden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Zin 1: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Vanwege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Om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Naar</a:t>
            </a:r>
          </a:p>
          <a:p>
            <a:pPr>
              <a:buFontTx/>
              <a:buChar char="-"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Zin 2:</a:t>
            </a:r>
          </a:p>
          <a:p>
            <a:pPr>
              <a:buFontTx/>
              <a:buChar char="-"/>
            </a:pPr>
            <a:r>
              <a:rPr lang="nl-NL" u="sng" dirty="0" smtClean="0">
                <a:solidFill>
                  <a:schemeClr val="bg1"/>
                </a:solidFill>
              </a:rPr>
              <a:t>Omdat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6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de persoonsvorm, het voltooid deelwoord en de infinitief in een zin noemen.</a:t>
            </a:r>
          </a:p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vertellen hoe je een voorzetsel kan vinden.</a:t>
            </a:r>
          </a:p>
          <a:p>
            <a:pPr lvl="0">
              <a:buFont typeface="Arial" charset="0"/>
              <a:buChar char="•"/>
            </a:pPr>
            <a:r>
              <a:rPr lang="nl-NL" sz="2700" dirty="0">
                <a:solidFill>
                  <a:schemeClr val="bg1"/>
                </a:solidFill>
              </a:rPr>
              <a:t>Jullie kunnen vertellen wat een voegwoord is</a:t>
            </a:r>
            <a:r>
              <a:rPr lang="nl-NL" sz="2700" dirty="0" smtClean="0">
                <a:solidFill>
                  <a:schemeClr val="bg1"/>
                </a:solidFill>
              </a:rPr>
              <a:t>.</a:t>
            </a:r>
          </a:p>
          <a:p>
            <a:pPr lvl="0">
              <a:buFont typeface="Arial" charset="0"/>
              <a:buChar char="•"/>
            </a:pPr>
            <a:endParaRPr lang="nl-NL" sz="27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739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gaan we leren?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Jullie kunnen de persoonsvorm, het voltooid deelwoord en de infinitief in een zin noemen.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Jullie kunnen vertellen hoe je een voorzetsel kunt vinden.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Jullie kunnen vertellen wat een voegwoord doet.</a:t>
            </a:r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4664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9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 1: Persoonsvorm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Hoe vind je de persoonsvorm? (</a:t>
            </a:r>
            <a:r>
              <a:rPr lang="nl-NL" dirty="0">
                <a:solidFill>
                  <a:schemeClr val="bg1"/>
                </a:solidFill>
              </a:rPr>
              <a:t>3</a:t>
            </a:r>
            <a:r>
              <a:rPr lang="nl-NL" dirty="0" smtClean="0">
                <a:solidFill>
                  <a:schemeClr val="bg1"/>
                </a:solidFill>
              </a:rPr>
              <a:t> manieren):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Van tijd veranderen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Van getal veranderen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Vraagzin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5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 2: Voltooid deelwoord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Noem een voorbeeld van een voltooid deelwoord.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Beginnen vaak met </a:t>
            </a:r>
            <a:r>
              <a:rPr lang="nl-NL" i="1" dirty="0" smtClean="0">
                <a:solidFill>
                  <a:schemeClr val="bg1"/>
                </a:solidFill>
              </a:rPr>
              <a:t>ge- : gezongen, gelopen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Dit geldt niet als een werkwoord begint met: </a:t>
            </a:r>
            <a:r>
              <a:rPr lang="nl-NL" i="1" dirty="0" smtClean="0">
                <a:solidFill>
                  <a:schemeClr val="bg1"/>
                </a:solidFill>
              </a:rPr>
              <a:t>ver-, her-, er-, </a:t>
            </a:r>
            <a:r>
              <a:rPr lang="nl-NL" i="1" dirty="0" err="1" smtClean="0">
                <a:solidFill>
                  <a:schemeClr val="bg1"/>
                </a:solidFill>
              </a:rPr>
              <a:t>be</a:t>
            </a:r>
            <a:r>
              <a:rPr lang="nl-NL" i="1" dirty="0" smtClean="0">
                <a:solidFill>
                  <a:schemeClr val="bg1"/>
                </a:solidFill>
              </a:rPr>
              <a:t>-, en ont-. </a:t>
            </a:r>
            <a:r>
              <a:rPr lang="nl-NL" dirty="0" smtClean="0">
                <a:solidFill>
                  <a:schemeClr val="bg1"/>
                </a:solidFill>
              </a:rPr>
              <a:t>Voorbeelden: </a:t>
            </a:r>
            <a:r>
              <a:rPr lang="nl-NL" i="1" dirty="0" smtClean="0">
                <a:solidFill>
                  <a:schemeClr val="bg1"/>
                </a:solidFill>
              </a:rPr>
              <a:t>verkend, herkend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Voltooid deelwoord altijd in combinatie met hebben of zijn: </a:t>
            </a:r>
            <a:r>
              <a:rPr lang="nl-NL" i="1" dirty="0" smtClean="0">
                <a:solidFill>
                  <a:schemeClr val="bg1"/>
                </a:solidFill>
              </a:rPr>
              <a:t>is begonnen, heeft gewerkt</a:t>
            </a:r>
            <a:endParaRPr lang="nl-NL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75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Werkwoordsvormen 3: Infinitief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Wat is een infinitief?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Hele werkwoord op –(e)n.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Soms voorafgegaan door </a:t>
            </a:r>
            <a:r>
              <a:rPr lang="nl-NL" i="1" dirty="0" smtClean="0">
                <a:solidFill>
                  <a:schemeClr val="bg1"/>
                </a:solidFill>
              </a:rPr>
              <a:t>te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  <a:p>
            <a:r>
              <a:rPr lang="nl-NL" i="1" dirty="0" smtClean="0">
                <a:solidFill>
                  <a:schemeClr val="bg1"/>
                </a:solidFill>
              </a:rPr>
              <a:t>Te </a:t>
            </a:r>
            <a:r>
              <a:rPr lang="nl-NL" dirty="0" smtClean="0">
                <a:solidFill>
                  <a:schemeClr val="bg1"/>
                </a:solidFill>
              </a:rPr>
              <a:t>maakt dan deel uit van het gezegde.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Verschil met de persoonsvorm: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Wij maken soep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Wij gaan soep maken</a:t>
            </a:r>
          </a:p>
        </p:txBody>
      </p:sp>
    </p:spTree>
    <p:extLst>
      <p:ext uri="{BB962C8B-B14F-4D97-AF65-F5344CB8AC3E}">
        <p14:creationId xmlns:p14="http://schemas.microsoft.com/office/powerpoint/2010/main" val="314440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Oefening werkwoordsvormen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Opdracht 10 zin 1 en 2: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Schrijf de werkwoorden op. Noteer achter elk werkwoord pv, </a:t>
            </a:r>
            <a:r>
              <a:rPr lang="nl-NL" dirty="0" err="1" smtClean="0">
                <a:solidFill>
                  <a:schemeClr val="bg1"/>
                </a:solidFill>
              </a:rPr>
              <a:t>vd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of inf.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De tijdrekening met zestigtallen is ontleend aan de Babyloniërs.</a:t>
            </a:r>
          </a:p>
          <a:p>
            <a:pPr marL="514350" indent="-514350">
              <a:buAutoNum type="arabicParenR"/>
            </a:pPr>
            <a:r>
              <a:rPr lang="nl-NL" dirty="0" smtClean="0">
                <a:solidFill>
                  <a:schemeClr val="bg1"/>
                </a:solidFill>
              </a:rPr>
              <a:t>De Romeinen gaven bij de verdeling van een uur in zestig delen zo’n deeltje de naam minuut; minuut betekent klein.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2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Antwoorden werkwoordsvormen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Zin 1: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Is = persoonsvorm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Ontleend = voltooid deelwoord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Zin 2: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Gaven = persoonsvorm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Betekent = persoonsvorm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3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Voorzetsel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is een voorzetsel? Weet je ook een voorbeeld?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Een woord dat je kunt plaatsen </a:t>
            </a:r>
            <a:r>
              <a:rPr lang="nl-NL" i="1" dirty="0" smtClean="0">
                <a:solidFill>
                  <a:schemeClr val="bg1"/>
                </a:solidFill>
              </a:rPr>
              <a:t>voor de kast </a:t>
            </a:r>
            <a:r>
              <a:rPr lang="nl-NL" dirty="0" smtClean="0">
                <a:solidFill>
                  <a:schemeClr val="bg1"/>
                </a:solidFill>
              </a:rPr>
              <a:t>of </a:t>
            </a:r>
            <a:r>
              <a:rPr lang="nl-NL" i="1" dirty="0" smtClean="0">
                <a:solidFill>
                  <a:schemeClr val="bg1"/>
                </a:solidFill>
              </a:rPr>
              <a:t>voor de vakantie</a:t>
            </a:r>
            <a:r>
              <a:rPr lang="nl-NL" dirty="0" smtClean="0">
                <a:solidFill>
                  <a:schemeClr val="bg1"/>
                </a:solidFill>
              </a:rPr>
              <a:t>. </a:t>
            </a:r>
            <a:r>
              <a:rPr lang="nl-NL" dirty="0">
                <a:solidFill>
                  <a:schemeClr val="bg1"/>
                </a:solidFill>
              </a:rPr>
              <a:t>V</a:t>
            </a:r>
            <a:r>
              <a:rPr lang="nl-NL" dirty="0" smtClean="0">
                <a:solidFill>
                  <a:schemeClr val="bg1"/>
                </a:solidFill>
              </a:rPr>
              <a:t>oorbeelden: </a:t>
            </a:r>
            <a:r>
              <a:rPr lang="nl-NL" i="1" dirty="0" smtClean="0">
                <a:solidFill>
                  <a:schemeClr val="bg1"/>
                </a:solidFill>
              </a:rPr>
              <a:t>onder, tegen, tijdens, gedurende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Voegwoord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doet een voegwoord?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Afzonderlijke zinnen van een samengestelde zin verbinden.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Staat meestal tussen zinnen in, maar kan ook aan het begin staan: </a:t>
            </a:r>
            <a:r>
              <a:rPr lang="nl-NL" i="1" u="sng" dirty="0" smtClean="0">
                <a:solidFill>
                  <a:schemeClr val="bg1"/>
                </a:solidFill>
              </a:rPr>
              <a:t>Omdat</a:t>
            </a:r>
            <a:r>
              <a:rPr lang="nl-NL" i="1" dirty="0" smtClean="0">
                <a:solidFill>
                  <a:schemeClr val="bg1"/>
                </a:solidFill>
              </a:rPr>
              <a:t> ik veel huiswerk heb, ga ik meteen beginnen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Voorbeelden: </a:t>
            </a:r>
            <a:r>
              <a:rPr lang="nl-NL" i="1" dirty="0" smtClean="0">
                <a:solidFill>
                  <a:schemeClr val="bg1"/>
                </a:solidFill>
              </a:rPr>
              <a:t>en, maar, want, omdat, toen</a:t>
            </a:r>
          </a:p>
        </p:txBody>
      </p:sp>
    </p:spTree>
    <p:extLst>
      <p:ext uri="{BB962C8B-B14F-4D97-AF65-F5344CB8AC3E}">
        <p14:creationId xmlns:p14="http://schemas.microsoft.com/office/powerpoint/2010/main" val="398988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437</Words>
  <Application>Microsoft Office PowerPoint</Application>
  <PresentationFormat>Diavoorstelling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Werkwoordsvormen, voorzetsels en voegwoorden</vt:lpstr>
      <vt:lpstr>Spoorboekje</vt:lpstr>
      <vt:lpstr>Werkwoordsvormen 1: Persoonsvorm</vt:lpstr>
      <vt:lpstr>Werkwoordsvormen 2: Voltooid deelwoord</vt:lpstr>
      <vt:lpstr>Werkwoordsvormen 3: Infinitief</vt:lpstr>
      <vt:lpstr>Oefening werkwoordsvormen</vt:lpstr>
      <vt:lpstr>Antwoorden werkwoordsvormen</vt:lpstr>
      <vt:lpstr>Voorzetsel</vt:lpstr>
      <vt:lpstr>Voegwoord</vt:lpstr>
      <vt:lpstr>Oefening voorzetsels en voegwoorden</vt:lpstr>
      <vt:lpstr>Antwoorden voorzetsels en voegwoorden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22</cp:revision>
  <dcterms:created xsi:type="dcterms:W3CDTF">2015-12-07T10:44:31Z</dcterms:created>
  <dcterms:modified xsi:type="dcterms:W3CDTF">2016-03-16T09:28:51Z</dcterms:modified>
</cp:coreProperties>
</file>